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57" r:id="rId8"/>
    <p:sldId id="256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2D7A7-9193-4D28-9497-D85BE934FC74}" v="684" dt="2023-09-12T14:37:44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oilhet, Dan - DOA" userId="f1f56478-30ac-42d8-9a20-e58757f81dcd" providerId="ADAL" clId="{CAA2D7A7-9193-4D28-9497-D85BE934FC74}"/>
    <pc:docChg chg="undo custSel addSld delSld modSld sldOrd">
      <pc:chgData name="Barroilhet, Dan - DOA" userId="f1f56478-30ac-42d8-9a20-e58757f81dcd" providerId="ADAL" clId="{CAA2D7A7-9193-4D28-9497-D85BE934FC74}" dt="2023-09-12T14:37:44.311" v="1621"/>
      <pc:docMkLst>
        <pc:docMk/>
      </pc:docMkLst>
      <pc:sldChg chg="addSp delSp modSp new mod modClrScheme addAnim delAnim modAnim chgLayout">
        <pc:chgData name="Barroilhet, Dan - DOA" userId="f1f56478-30ac-42d8-9a20-e58757f81dcd" providerId="ADAL" clId="{CAA2D7A7-9193-4D28-9497-D85BE934FC74}" dt="2023-08-30T20:23:36.813" v="358" actId="1035"/>
        <pc:sldMkLst>
          <pc:docMk/>
          <pc:sldMk cId="514584047" sldId="256"/>
        </pc:sldMkLst>
        <pc:spChg chg="del mod ord">
          <ac:chgData name="Barroilhet, Dan - DOA" userId="f1f56478-30ac-42d8-9a20-e58757f81dcd" providerId="ADAL" clId="{CAA2D7A7-9193-4D28-9497-D85BE934FC74}" dt="2023-08-29T14:21:27.733" v="1" actId="700"/>
          <ac:spMkLst>
            <pc:docMk/>
            <pc:sldMk cId="514584047" sldId="256"/>
            <ac:spMk id="2" creationId="{9D3E379F-EC1C-F372-F627-03A4B41DAB85}"/>
          </ac:spMkLst>
        </pc:spChg>
        <pc:spChg chg="del mod ord">
          <ac:chgData name="Barroilhet, Dan - DOA" userId="f1f56478-30ac-42d8-9a20-e58757f81dcd" providerId="ADAL" clId="{CAA2D7A7-9193-4D28-9497-D85BE934FC74}" dt="2023-08-29T14:21:27.733" v="1" actId="700"/>
          <ac:spMkLst>
            <pc:docMk/>
            <pc:sldMk cId="514584047" sldId="256"/>
            <ac:spMk id="3" creationId="{B0CFF1B3-E2A1-23C7-6326-4C1789532D3B}"/>
          </ac:spMkLst>
        </pc:spChg>
        <pc:spChg chg="add mod ord">
          <ac:chgData name="Barroilhet, Dan - DOA" userId="f1f56478-30ac-42d8-9a20-e58757f81dcd" providerId="ADAL" clId="{CAA2D7A7-9193-4D28-9497-D85BE934FC74}" dt="2023-08-29T18:53:40.100" v="248" actId="166"/>
          <ac:spMkLst>
            <pc:docMk/>
            <pc:sldMk cId="514584047" sldId="256"/>
            <ac:spMk id="4" creationId="{51B6F8E7-7CED-93B3-D0C7-71E9992B607E}"/>
          </ac:spMkLst>
        </pc:spChg>
        <pc:spChg chg="add del mod ord">
          <ac:chgData name="Barroilhet, Dan - DOA" userId="f1f56478-30ac-42d8-9a20-e58757f81dcd" providerId="ADAL" clId="{CAA2D7A7-9193-4D28-9497-D85BE934FC74}" dt="2023-08-29T14:21:51.864" v="2"/>
          <ac:spMkLst>
            <pc:docMk/>
            <pc:sldMk cId="514584047" sldId="256"/>
            <ac:spMk id="5" creationId="{31D7731D-94B8-9D26-857C-D27AB8E5822C}"/>
          </ac:spMkLst>
        </pc:spChg>
        <pc:spChg chg="add mod">
          <ac:chgData name="Barroilhet, Dan - DOA" userId="f1f56478-30ac-42d8-9a20-e58757f81dcd" providerId="ADAL" clId="{CAA2D7A7-9193-4D28-9497-D85BE934FC74}" dt="2023-08-30T20:23:36.813" v="358" actId="1035"/>
          <ac:spMkLst>
            <pc:docMk/>
            <pc:sldMk cId="514584047" sldId="256"/>
            <ac:spMk id="38" creationId="{8E1633F7-B8AE-829C-9F37-5DA7798B3AE5}"/>
          </ac:spMkLst>
        </pc:spChg>
        <pc:picChg chg="add mod">
          <ac:chgData name="Barroilhet, Dan - DOA" userId="f1f56478-30ac-42d8-9a20-e58757f81dcd" providerId="ADAL" clId="{CAA2D7A7-9193-4D28-9497-D85BE934FC74}" dt="2023-08-29T14:25:25.213" v="62" actId="1076"/>
          <ac:picMkLst>
            <pc:docMk/>
            <pc:sldMk cId="514584047" sldId="256"/>
            <ac:picMk id="7" creationId="{B0BE4A9E-B34E-6C71-FA9B-8A9737EDBCC6}"/>
          </ac:picMkLst>
        </pc:picChg>
        <pc:picChg chg="add mod">
          <ac:chgData name="Barroilhet, Dan - DOA" userId="f1f56478-30ac-42d8-9a20-e58757f81dcd" providerId="ADAL" clId="{CAA2D7A7-9193-4D28-9497-D85BE934FC74}" dt="2023-08-29T14:26:55.240" v="75" actId="1076"/>
          <ac:picMkLst>
            <pc:docMk/>
            <pc:sldMk cId="514584047" sldId="256"/>
            <ac:picMk id="9" creationId="{AB69D46D-3A10-71C5-BD8C-690F49369D7D}"/>
          </ac:picMkLst>
        </pc:picChg>
        <pc:picChg chg="add del mod">
          <ac:chgData name="Barroilhet, Dan - DOA" userId="f1f56478-30ac-42d8-9a20-e58757f81dcd" providerId="ADAL" clId="{CAA2D7A7-9193-4D28-9497-D85BE934FC74}" dt="2023-08-29T15:39:19.221" v="177" actId="478"/>
          <ac:picMkLst>
            <pc:docMk/>
            <pc:sldMk cId="514584047" sldId="256"/>
            <ac:picMk id="11" creationId="{BCFA7931-4C24-BF87-8260-183E67330B10}"/>
          </ac:picMkLst>
        </pc:picChg>
        <pc:picChg chg="add del mod">
          <ac:chgData name="Barroilhet, Dan - DOA" userId="f1f56478-30ac-42d8-9a20-e58757f81dcd" providerId="ADAL" clId="{CAA2D7A7-9193-4D28-9497-D85BE934FC74}" dt="2023-08-29T15:39:18.021" v="176" actId="478"/>
          <ac:picMkLst>
            <pc:docMk/>
            <pc:sldMk cId="514584047" sldId="256"/>
            <ac:picMk id="13" creationId="{84C7B753-53FB-611B-31CC-1ED586B3C4E5}"/>
          </ac:picMkLst>
        </pc:picChg>
        <pc:picChg chg="add del mod">
          <ac:chgData name="Barroilhet, Dan - DOA" userId="f1f56478-30ac-42d8-9a20-e58757f81dcd" providerId="ADAL" clId="{CAA2D7A7-9193-4D28-9497-D85BE934FC74}" dt="2023-08-29T14:33:19.713" v="137" actId="478"/>
          <ac:picMkLst>
            <pc:docMk/>
            <pc:sldMk cId="514584047" sldId="256"/>
            <ac:picMk id="15" creationId="{7E05B56A-3DF6-F57F-AA03-03F7CE7FBC6B}"/>
          </ac:picMkLst>
        </pc:picChg>
        <pc:picChg chg="add del mod">
          <ac:chgData name="Barroilhet, Dan - DOA" userId="f1f56478-30ac-42d8-9a20-e58757f81dcd" providerId="ADAL" clId="{CAA2D7A7-9193-4D28-9497-D85BE934FC74}" dt="2023-08-29T14:33:13.979" v="136" actId="478"/>
          <ac:picMkLst>
            <pc:docMk/>
            <pc:sldMk cId="514584047" sldId="256"/>
            <ac:picMk id="17" creationId="{ACBD2D93-1F72-7802-6305-377E20BB88C8}"/>
          </ac:picMkLst>
        </pc:picChg>
        <pc:picChg chg="add del mod">
          <ac:chgData name="Barroilhet, Dan - DOA" userId="f1f56478-30ac-42d8-9a20-e58757f81dcd" providerId="ADAL" clId="{CAA2D7A7-9193-4D28-9497-D85BE934FC74}" dt="2023-08-29T15:39:16.798" v="175" actId="478"/>
          <ac:picMkLst>
            <pc:docMk/>
            <pc:sldMk cId="514584047" sldId="256"/>
            <ac:picMk id="19" creationId="{7A9E61D5-3A37-6CFF-BE44-8EE2DCFDE429}"/>
          </ac:picMkLst>
        </pc:picChg>
        <pc:picChg chg="add del mod">
          <ac:chgData name="Barroilhet, Dan - DOA" userId="f1f56478-30ac-42d8-9a20-e58757f81dcd" providerId="ADAL" clId="{CAA2D7A7-9193-4D28-9497-D85BE934FC74}" dt="2023-08-29T14:36:01.288" v="156" actId="478"/>
          <ac:picMkLst>
            <pc:docMk/>
            <pc:sldMk cId="514584047" sldId="256"/>
            <ac:picMk id="21" creationId="{1E653E71-F815-ECA1-7D2F-C3720BE34DE8}"/>
          </ac:picMkLst>
        </pc:picChg>
        <pc:picChg chg="add del mod">
          <ac:chgData name="Barroilhet, Dan - DOA" userId="f1f56478-30ac-42d8-9a20-e58757f81dcd" providerId="ADAL" clId="{CAA2D7A7-9193-4D28-9497-D85BE934FC74}" dt="2023-08-29T15:36:40.945" v="163" actId="478"/>
          <ac:picMkLst>
            <pc:docMk/>
            <pc:sldMk cId="514584047" sldId="256"/>
            <ac:picMk id="23" creationId="{313BA00D-FF93-3A19-A4CC-AF6EC8ADB226}"/>
          </ac:picMkLst>
        </pc:picChg>
        <pc:picChg chg="add del mod">
          <ac:chgData name="Barroilhet, Dan - DOA" userId="f1f56478-30ac-42d8-9a20-e58757f81dcd" providerId="ADAL" clId="{CAA2D7A7-9193-4D28-9497-D85BE934FC74}" dt="2023-08-29T15:39:11.461" v="174" actId="478"/>
          <ac:picMkLst>
            <pc:docMk/>
            <pc:sldMk cId="514584047" sldId="256"/>
            <ac:picMk id="25" creationId="{742240BD-A9E2-FF18-8468-EC1B1AA45AAC}"/>
          </ac:picMkLst>
        </pc:picChg>
        <pc:picChg chg="add del mod">
          <ac:chgData name="Barroilhet, Dan - DOA" userId="f1f56478-30ac-42d8-9a20-e58757f81dcd" providerId="ADAL" clId="{CAA2D7A7-9193-4D28-9497-D85BE934FC74}" dt="2023-08-29T15:39:09.933" v="173" actId="478"/>
          <ac:picMkLst>
            <pc:docMk/>
            <pc:sldMk cId="514584047" sldId="256"/>
            <ac:picMk id="27" creationId="{E9C262C4-7156-6E82-5B5F-3F51D1FFFD35}"/>
          </ac:picMkLst>
        </pc:picChg>
        <pc:picChg chg="add mod">
          <ac:chgData name="Barroilhet, Dan - DOA" userId="f1f56478-30ac-42d8-9a20-e58757f81dcd" providerId="ADAL" clId="{CAA2D7A7-9193-4D28-9497-D85BE934FC74}" dt="2023-08-29T15:39:42.888" v="181" actId="1076"/>
          <ac:picMkLst>
            <pc:docMk/>
            <pc:sldMk cId="514584047" sldId="256"/>
            <ac:picMk id="29" creationId="{64609328-4B7A-768C-379B-CDFA76D63687}"/>
          </ac:picMkLst>
        </pc:picChg>
        <pc:picChg chg="add mod">
          <ac:chgData name="Barroilhet, Dan - DOA" userId="f1f56478-30ac-42d8-9a20-e58757f81dcd" providerId="ADAL" clId="{CAA2D7A7-9193-4D28-9497-D85BE934FC74}" dt="2023-08-29T15:40:31.536" v="187" actId="1076"/>
          <ac:picMkLst>
            <pc:docMk/>
            <pc:sldMk cId="514584047" sldId="256"/>
            <ac:picMk id="31" creationId="{B639C2E5-7158-275E-F44A-1B8D62EE4F42}"/>
          </ac:picMkLst>
        </pc:picChg>
        <pc:picChg chg="add mod">
          <ac:chgData name="Barroilhet, Dan - DOA" userId="f1f56478-30ac-42d8-9a20-e58757f81dcd" providerId="ADAL" clId="{CAA2D7A7-9193-4D28-9497-D85BE934FC74}" dt="2023-08-29T15:40:56.208" v="190" actId="1076"/>
          <ac:picMkLst>
            <pc:docMk/>
            <pc:sldMk cId="514584047" sldId="256"/>
            <ac:picMk id="33" creationId="{3C47608C-DC62-415A-7B61-860F1E33A137}"/>
          </ac:picMkLst>
        </pc:picChg>
        <pc:picChg chg="add del mod">
          <ac:chgData name="Barroilhet, Dan - DOA" userId="f1f56478-30ac-42d8-9a20-e58757f81dcd" providerId="ADAL" clId="{CAA2D7A7-9193-4D28-9497-D85BE934FC74}" dt="2023-08-29T15:41:13.689" v="193"/>
          <ac:picMkLst>
            <pc:docMk/>
            <pc:sldMk cId="514584047" sldId="256"/>
            <ac:picMk id="35" creationId="{16102F0E-9E2E-769D-04FB-DA376391A6F6}"/>
          </ac:picMkLst>
        </pc:picChg>
        <pc:picChg chg="add mod">
          <ac:chgData name="Barroilhet, Dan - DOA" userId="f1f56478-30ac-42d8-9a20-e58757f81dcd" providerId="ADAL" clId="{CAA2D7A7-9193-4D28-9497-D85BE934FC74}" dt="2023-08-29T15:41:25.568" v="196" actId="1076"/>
          <ac:picMkLst>
            <pc:docMk/>
            <pc:sldMk cId="514584047" sldId="256"/>
            <ac:picMk id="37" creationId="{57E57EC0-BE77-65DD-C83B-3500F5ED27B3}"/>
          </ac:picMkLst>
        </pc:picChg>
      </pc:sldChg>
      <pc:sldChg chg="addSp delSp modSp new mod ord addAnim delAnim modAnim">
        <pc:chgData name="Barroilhet, Dan - DOA" userId="f1f56478-30ac-42d8-9a20-e58757f81dcd" providerId="ADAL" clId="{CAA2D7A7-9193-4D28-9497-D85BE934FC74}" dt="2023-08-30T22:37:32.763" v="408" actId="166"/>
        <pc:sldMkLst>
          <pc:docMk/>
          <pc:sldMk cId="1129217611" sldId="257"/>
        </pc:sldMkLst>
        <pc:spChg chg="del">
          <ac:chgData name="Barroilhet, Dan - DOA" userId="f1f56478-30ac-42d8-9a20-e58757f81dcd" providerId="ADAL" clId="{CAA2D7A7-9193-4D28-9497-D85BE934FC74}" dt="2023-08-29T19:24:58.734" v="252" actId="478"/>
          <ac:spMkLst>
            <pc:docMk/>
            <pc:sldMk cId="1129217611" sldId="257"/>
            <ac:spMk id="2" creationId="{E5135D3E-F5A9-C48A-4B7A-9C1AB7387404}"/>
          </ac:spMkLst>
        </pc:spChg>
        <pc:spChg chg="del">
          <ac:chgData name="Barroilhet, Dan - DOA" userId="f1f56478-30ac-42d8-9a20-e58757f81dcd" providerId="ADAL" clId="{CAA2D7A7-9193-4D28-9497-D85BE934FC74}" dt="2023-08-29T19:25:02.607" v="253" actId="478"/>
          <ac:spMkLst>
            <pc:docMk/>
            <pc:sldMk cId="1129217611" sldId="257"/>
            <ac:spMk id="3" creationId="{2BD43B31-1B86-A90A-4DFA-94D6D690141F}"/>
          </ac:spMkLst>
        </pc:spChg>
        <pc:spChg chg="add mod ord">
          <ac:chgData name="Barroilhet, Dan - DOA" userId="f1f56478-30ac-42d8-9a20-e58757f81dcd" providerId="ADAL" clId="{CAA2D7A7-9193-4D28-9497-D85BE934FC74}" dt="2023-08-30T22:37:32.763" v="408" actId="166"/>
          <ac:spMkLst>
            <pc:docMk/>
            <pc:sldMk cId="1129217611" sldId="257"/>
            <ac:spMk id="4" creationId="{7DAB0406-DC22-2C9F-571F-D7EBC2B7E846}"/>
          </ac:spMkLst>
        </pc:spChg>
        <pc:spChg chg="add mod ord">
          <ac:chgData name="Barroilhet, Dan - DOA" userId="f1f56478-30ac-42d8-9a20-e58757f81dcd" providerId="ADAL" clId="{CAA2D7A7-9193-4D28-9497-D85BE934FC74}" dt="2023-08-30T22:37:32.763" v="408" actId="166"/>
          <ac:spMkLst>
            <pc:docMk/>
            <pc:sldMk cId="1129217611" sldId="257"/>
            <ac:spMk id="6" creationId="{07E59D68-9E8D-3975-E9B0-088C62430950}"/>
          </ac:spMkLst>
        </pc:spChg>
        <pc:graphicFrameChg chg="add del mod">
          <ac:chgData name="Barroilhet, Dan - DOA" userId="f1f56478-30ac-42d8-9a20-e58757f81dcd" providerId="ADAL" clId="{CAA2D7A7-9193-4D28-9497-D85BE934FC74}" dt="2023-08-30T22:26:23.305" v="380"/>
          <ac:graphicFrameMkLst>
            <pc:docMk/>
            <pc:sldMk cId="1129217611" sldId="257"/>
            <ac:graphicFrameMk id="2" creationId="{629BF665-5B9B-035C-9987-A91DD87EA66F}"/>
          </ac:graphicFrameMkLst>
        </pc:graphicFrameChg>
        <pc:graphicFrameChg chg="add del mod">
          <ac:chgData name="Barroilhet, Dan - DOA" userId="f1f56478-30ac-42d8-9a20-e58757f81dcd" providerId="ADAL" clId="{CAA2D7A7-9193-4D28-9497-D85BE934FC74}" dt="2023-08-29T21:36:25.975" v="269"/>
          <ac:graphicFrameMkLst>
            <pc:docMk/>
            <pc:sldMk cId="1129217611" sldId="257"/>
            <ac:graphicFrameMk id="12" creationId="{C14F845A-479C-45D6-3AB9-08F035DE01AD}"/>
          </ac:graphicFrameMkLst>
        </pc:graphicFrameChg>
        <pc:picChg chg="add del mod">
          <ac:chgData name="Barroilhet, Dan - DOA" userId="f1f56478-30ac-42d8-9a20-e58757f81dcd" providerId="ADAL" clId="{CAA2D7A7-9193-4D28-9497-D85BE934FC74}" dt="2023-08-30T20:50:50.791" v="366" actId="478"/>
          <ac:picMkLst>
            <pc:docMk/>
            <pc:sldMk cId="1129217611" sldId="257"/>
            <ac:picMk id="3" creationId="{1F4B93A9-DBED-43A9-313E-F56DAB2AA1A8}"/>
          </ac:picMkLst>
        </pc:picChg>
        <pc:picChg chg="add mod">
          <ac:chgData name="Barroilhet, Dan - DOA" userId="f1f56478-30ac-42d8-9a20-e58757f81dcd" providerId="ADAL" clId="{CAA2D7A7-9193-4D28-9497-D85BE934FC74}" dt="2023-08-29T19:25:47.407" v="256" actId="1076"/>
          <ac:picMkLst>
            <pc:docMk/>
            <pc:sldMk cId="1129217611" sldId="257"/>
            <ac:picMk id="5" creationId="{C5466BA5-4C26-4787-BF2B-B1A022CFEEA2}"/>
          </ac:picMkLst>
        </pc:picChg>
        <pc:picChg chg="add mod">
          <ac:chgData name="Barroilhet, Dan - DOA" userId="f1f56478-30ac-42d8-9a20-e58757f81dcd" providerId="ADAL" clId="{CAA2D7A7-9193-4D28-9497-D85BE934FC74}" dt="2023-08-30T22:26:42.637" v="383" actId="1076"/>
          <ac:picMkLst>
            <pc:docMk/>
            <pc:sldMk cId="1129217611" sldId="257"/>
            <ac:picMk id="7" creationId="{7B50663E-449A-E62E-B498-4B543C1C52AD}"/>
          </ac:picMkLst>
        </pc:picChg>
        <pc:picChg chg="add del mod">
          <ac:chgData name="Barroilhet, Dan - DOA" userId="f1f56478-30ac-42d8-9a20-e58757f81dcd" providerId="ADAL" clId="{CAA2D7A7-9193-4D28-9497-D85BE934FC74}" dt="2023-08-30T20:50:55.742" v="370" actId="478"/>
          <ac:picMkLst>
            <pc:docMk/>
            <pc:sldMk cId="1129217611" sldId="257"/>
            <ac:picMk id="7" creationId="{A00842A0-6B4D-CE33-9DE0-EB4A8932AF4F}"/>
          </ac:picMkLst>
        </pc:picChg>
        <pc:picChg chg="add del mod">
          <ac:chgData name="Barroilhet, Dan - DOA" userId="f1f56478-30ac-42d8-9a20-e58757f81dcd" providerId="ADAL" clId="{CAA2D7A7-9193-4D28-9497-D85BE934FC74}" dt="2023-08-30T20:50:54.142" v="369" actId="478"/>
          <ac:picMkLst>
            <pc:docMk/>
            <pc:sldMk cId="1129217611" sldId="257"/>
            <ac:picMk id="9" creationId="{2B4E1BE3-35B9-B77D-645D-F540F9528DD0}"/>
          </ac:picMkLst>
        </pc:picChg>
        <pc:picChg chg="add del mod">
          <ac:chgData name="Barroilhet, Dan - DOA" userId="f1f56478-30ac-42d8-9a20-e58757f81dcd" providerId="ADAL" clId="{CAA2D7A7-9193-4D28-9497-D85BE934FC74}" dt="2023-08-30T22:33:55.749" v="398" actId="478"/>
          <ac:picMkLst>
            <pc:docMk/>
            <pc:sldMk cId="1129217611" sldId="257"/>
            <ac:picMk id="9" creationId="{8B50D93E-FA2F-6314-B3FA-C71F7E5CAEFE}"/>
          </ac:picMkLst>
        </pc:picChg>
        <pc:picChg chg="add mod">
          <ac:chgData name="Barroilhet, Dan - DOA" userId="f1f56478-30ac-42d8-9a20-e58757f81dcd" providerId="ADAL" clId="{CAA2D7A7-9193-4D28-9497-D85BE934FC74}" dt="2023-08-30T21:01:07.595" v="373" actId="1076"/>
          <ac:picMkLst>
            <pc:docMk/>
            <pc:sldMk cId="1129217611" sldId="257"/>
            <ac:picMk id="10" creationId="{E4495847-3839-5ACD-12DC-AB1EFD1D190D}"/>
          </ac:picMkLst>
        </pc:picChg>
        <pc:picChg chg="add del mod">
          <ac:chgData name="Barroilhet, Dan - DOA" userId="f1f56478-30ac-42d8-9a20-e58757f81dcd" providerId="ADAL" clId="{CAA2D7A7-9193-4D28-9497-D85BE934FC74}" dt="2023-08-30T20:50:53.030" v="368" actId="478"/>
          <ac:picMkLst>
            <pc:docMk/>
            <pc:sldMk cId="1129217611" sldId="257"/>
            <ac:picMk id="11" creationId="{03437B47-B1E6-F989-8F3B-308A3CFAD694}"/>
          </ac:picMkLst>
        </pc:picChg>
        <pc:picChg chg="add del mod">
          <ac:chgData name="Barroilhet, Dan - DOA" userId="f1f56478-30ac-42d8-9a20-e58757f81dcd" providerId="ADAL" clId="{CAA2D7A7-9193-4D28-9497-D85BE934FC74}" dt="2023-08-30T22:33:54.620" v="397" actId="478"/>
          <ac:picMkLst>
            <pc:docMk/>
            <pc:sldMk cId="1129217611" sldId="257"/>
            <ac:picMk id="12" creationId="{1D5D4BC8-3844-1FFC-A7EF-6C5136E4777F}"/>
          </ac:picMkLst>
        </pc:picChg>
        <pc:picChg chg="add mod">
          <ac:chgData name="Barroilhet, Dan - DOA" userId="f1f56478-30ac-42d8-9a20-e58757f81dcd" providerId="ADAL" clId="{CAA2D7A7-9193-4D28-9497-D85BE934FC74}" dt="2023-08-30T21:04:00.892" v="377" actId="1076"/>
          <ac:picMkLst>
            <pc:docMk/>
            <pc:sldMk cId="1129217611" sldId="257"/>
            <ac:picMk id="13" creationId="{88DB6E57-7C66-8F24-5571-354934A7F28B}"/>
          </ac:picMkLst>
        </pc:picChg>
        <pc:picChg chg="add del mod">
          <ac:chgData name="Barroilhet, Dan - DOA" userId="f1f56478-30ac-42d8-9a20-e58757f81dcd" providerId="ADAL" clId="{CAA2D7A7-9193-4D28-9497-D85BE934FC74}" dt="2023-08-29T21:37:23.734" v="281"/>
          <ac:picMkLst>
            <pc:docMk/>
            <pc:sldMk cId="1129217611" sldId="257"/>
            <ac:picMk id="14" creationId="{7EFA0018-8372-587A-B414-34A2BA559985}"/>
          </ac:picMkLst>
        </pc:picChg>
        <pc:picChg chg="add mod">
          <ac:chgData name="Barroilhet, Dan - DOA" userId="f1f56478-30ac-42d8-9a20-e58757f81dcd" providerId="ADAL" clId="{CAA2D7A7-9193-4D28-9497-D85BE934FC74}" dt="2023-08-30T22:36:12.140" v="401" actId="1076"/>
          <ac:picMkLst>
            <pc:docMk/>
            <pc:sldMk cId="1129217611" sldId="257"/>
            <ac:picMk id="15" creationId="{E3916D0C-8902-EF36-6EB0-EDD298FCC088}"/>
          </ac:picMkLst>
        </pc:picChg>
        <pc:picChg chg="add del mod">
          <ac:chgData name="Barroilhet, Dan - DOA" userId="f1f56478-30ac-42d8-9a20-e58757f81dcd" providerId="ADAL" clId="{CAA2D7A7-9193-4D28-9497-D85BE934FC74}" dt="2023-08-30T20:50:52.063" v="367" actId="478"/>
          <ac:picMkLst>
            <pc:docMk/>
            <pc:sldMk cId="1129217611" sldId="257"/>
            <ac:picMk id="16" creationId="{D8D19DDE-675C-227D-C9EB-A5559E05AE2A}"/>
          </ac:picMkLst>
        </pc:picChg>
        <pc:picChg chg="add mod">
          <ac:chgData name="Barroilhet, Dan - DOA" userId="f1f56478-30ac-42d8-9a20-e58757f81dcd" providerId="ADAL" clId="{CAA2D7A7-9193-4D28-9497-D85BE934FC74}" dt="2023-08-30T22:36:39.621" v="405" actId="1076"/>
          <ac:picMkLst>
            <pc:docMk/>
            <pc:sldMk cId="1129217611" sldId="257"/>
            <ac:picMk id="17" creationId="{BC5E6CAD-0A6D-419E-B2E1-E8ABB432E8B8}"/>
          </ac:picMkLst>
        </pc:picChg>
      </pc:sldChg>
      <pc:sldChg chg="addSp delSp modSp new mod delAnim modAnim">
        <pc:chgData name="Barroilhet, Dan - DOA" userId="f1f56478-30ac-42d8-9a20-e58757f81dcd" providerId="ADAL" clId="{CAA2D7A7-9193-4D28-9497-D85BE934FC74}" dt="2023-08-30T20:23:54.222" v="365" actId="20577"/>
        <pc:sldMkLst>
          <pc:docMk/>
          <pc:sldMk cId="3612892698" sldId="258"/>
        </pc:sldMkLst>
        <pc:spChg chg="del">
          <ac:chgData name="Barroilhet, Dan - DOA" userId="f1f56478-30ac-42d8-9a20-e58757f81dcd" providerId="ADAL" clId="{CAA2D7A7-9193-4D28-9497-D85BE934FC74}" dt="2023-08-30T19:32:43.379" v="297" actId="21"/>
          <ac:spMkLst>
            <pc:docMk/>
            <pc:sldMk cId="3612892698" sldId="258"/>
            <ac:spMk id="2" creationId="{0716CD04-E37A-1F8D-587A-7A4D4289A960}"/>
          </ac:spMkLst>
        </pc:spChg>
        <pc:spChg chg="del">
          <ac:chgData name="Barroilhet, Dan - DOA" userId="f1f56478-30ac-42d8-9a20-e58757f81dcd" providerId="ADAL" clId="{CAA2D7A7-9193-4D28-9497-D85BE934FC74}" dt="2023-08-30T19:32:47.830" v="298" actId="478"/>
          <ac:spMkLst>
            <pc:docMk/>
            <pc:sldMk cId="3612892698" sldId="258"/>
            <ac:spMk id="3" creationId="{67BE03D3-8794-496E-3A7D-8ADE6CB9ED72}"/>
          </ac:spMkLst>
        </pc:spChg>
        <pc:spChg chg="add del">
          <ac:chgData name="Barroilhet, Dan - DOA" userId="f1f56478-30ac-42d8-9a20-e58757f81dcd" providerId="ADAL" clId="{CAA2D7A7-9193-4D28-9497-D85BE934FC74}" dt="2023-08-30T19:36:39.715" v="308" actId="22"/>
          <ac:spMkLst>
            <pc:docMk/>
            <pc:sldMk cId="3612892698" sldId="258"/>
            <ac:spMk id="9" creationId="{8DB8FD84-BAF1-04F9-DC42-D7329B39B8A4}"/>
          </ac:spMkLst>
        </pc:spChg>
        <pc:spChg chg="add mod">
          <ac:chgData name="Barroilhet, Dan - DOA" userId="f1f56478-30ac-42d8-9a20-e58757f81dcd" providerId="ADAL" clId="{CAA2D7A7-9193-4D28-9497-D85BE934FC74}" dt="2023-08-30T20:23:40.040" v="359"/>
          <ac:spMkLst>
            <pc:docMk/>
            <pc:sldMk cId="3612892698" sldId="258"/>
            <ac:spMk id="28" creationId="{CDA2AB5B-2E7A-C0B8-0356-CED92A1ABEC5}"/>
          </ac:spMkLst>
        </pc:spChg>
        <pc:spChg chg="add mod">
          <ac:chgData name="Barroilhet, Dan - DOA" userId="f1f56478-30ac-42d8-9a20-e58757f81dcd" providerId="ADAL" clId="{CAA2D7A7-9193-4D28-9497-D85BE934FC74}" dt="2023-08-30T20:23:54.222" v="365" actId="20577"/>
          <ac:spMkLst>
            <pc:docMk/>
            <pc:sldMk cId="3612892698" sldId="258"/>
            <ac:spMk id="29" creationId="{A8045B55-F412-D7E5-57A5-0FCF14836883}"/>
          </ac:spMkLst>
        </pc:spChg>
        <pc:picChg chg="add mod">
          <ac:chgData name="Barroilhet, Dan - DOA" userId="f1f56478-30ac-42d8-9a20-e58757f81dcd" providerId="ADAL" clId="{CAA2D7A7-9193-4D28-9497-D85BE934FC74}" dt="2023-08-30T19:33:59.327" v="301" actId="1076"/>
          <ac:picMkLst>
            <pc:docMk/>
            <pc:sldMk cId="3612892698" sldId="258"/>
            <ac:picMk id="5" creationId="{91340E8F-F2EA-0A28-8732-396F0AC79C08}"/>
          </ac:picMkLst>
        </pc:picChg>
        <pc:picChg chg="add del mod">
          <ac:chgData name="Barroilhet, Dan - DOA" userId="f1f56478-30ac-42d8-9a20-e58757f81dcd" providerId="ADAL" clId="{CAA2D7A7-9193-4D28-9497-D85BE934FC74}" dt="2023-08-30T19:34:36.552" v="306" actId="478"/>
          <ac:picMkLst>
            <pc:docMk/>
            <pc:sldMk cId="3612892698" sldId="258"/>
            <ac:picMk id="7" creationId="{A103F389-EFE5-93F4-7315-21E2C387C756}"/>
          </ac:picMkLst>
        </pc:picChg>
        <pc:picChg chg="add del mod">
          <ac:chgData name="Barroilhet, Dan - DOA" userId="f1f56478-30ac-42d8-9a20-e58757f81dcd" providerId="ADAL" clId="{CAA2D7A7-9193-4D28-9497-D85BE934FC74}" dt="2023-08-30T19:37:10.695" v="313" actId="478"/>
          <ac:picMkLst>
            <pc:docMk/>
            <pc:sldMk cId="3612892698" sldId="258"/>
            <ac:picMk id="11" creationId="{32684121-B556-4E5B-0B3C-E3D23201C6A6}"/>
          </ac:picMkLst>
        </pc:picChg>
        <pc:picChg chg="add mod">
          <ac:chgData name="Barroilhet, Dan - DOA" userId="f1f56478-30ac-42d8-9a20-e58757f81dcd" providerId="ADAL" clId="{CAA2D7A7-9193-4D28-9497-D85BE934FC74}" dt="2023-08-30T19:38:20.374" v="316" actId="1076"/>
          <ac:picMkLst>
            <pc:docMk/>
            <pc:sldMk cId="3612892698" sldId="258"/>
            <ac:picMk id="13" creationId="{5566972A-3A72-F83E-A701-EEE7DB21FBE7}"/>
          </ac:picMkLst>
        </pc:picChg>
        <pc:picChg chg="add mod">
          <ac:chgData name="Barroilhet, Dan - DOA" userId="f1f56478-30ac-42d8-9a20-e58757f81dcd" providerId="ADAL" clId="{CAA2D7A7-9193-4D28-9497-D85BE934FC74}" dt="2023-08-30T19:42:45.077" v="320" actId="1076"/>
          <ac:picMkLst>
            <pc:docMk/>
            <pc:sldMk cId="3612892698" sldId="258"/>
            <ac:picMk id="15" creationId="{CE740E96-A552-899A-5059-E938AB00F5E3}"/>
          </ac:picMkLst>
        </pc:picChg>
        <pc:picChg chg="add mod">
          <ac:chgData name="Barroilhet, Dan - DOA" userId="f1f56478-30ac-42d8-9a20-e58757f81dcd" providerId="ADAL" clId="{CAA2D7A7-9193-4D28-9497-D85BE934FC74}" dt="2023-08-30T20:12:13.395" v="324" actId="1076"/>
          <ac:picMkLst>
            <pc:docMk/>
            <pc:sldMk cId="3612892698" sldId="258"/>
            <ac:picMk id="17" creationId="{3748E756-37FA-7FD5-A75C-3AEA7750D247}"/>
          </ac:picMkLst>
        </pc:picChg>
        <pc:picChg chg="add del mod">
          <ac:chgData name="Barroilhet, Dan - DOA" userId="f1f56478-30ac-42d8-9a20-e58757f81dcd" providerId="ADAL" clId="{CAA2D7A7-9193-4D28-9497-D85BE934FC74}" dt="2023-08-30T20:20:47.206" v="340" actId="478"/>
          <ac:picMkLst>
            <pc:docMk/>
            <pc:sldMk cId="3612892698" sldId="258"/>
            <ac:picMk id="19" creationId="{B3E41469-AC1C-6E0F-D0E1-3FC0D31275A6}"/>
          </ac:picMkLst>
        </pc:picChg>
        <pc:picChg chg="add del mod">
          <ac:chgData name="Barroilhet, Dan - DOA" userId="f1f56478-30ac-42d8-9a20-e58757f81dcd" providerId="ADAL" clId="{CAA2D7A7-9193-4D28-9497-D85BE934FC74}" dt="2023-08-30T20:16:15.637" v="334" actId="478"/>
          <ac:picMkLst>
            <pc:docMk/>
            <pc:sldMk cId="3612892698" sldId="258"/>
            <ac:picMk id="21" creationId="{63837B41-B982-9A10-E2D5-3CDB367654AA}"/>
          </ac:picMkLst>
        </pc:picChg>
        <pc:picChg chg="add del mod">
          <ac:chgData name="Barroilhet, Dan - DOA" userId="f1f56478-30ac-42d8-9a20-e58757f81dcd" providerId="ADAL" clId="{CAA2D7A7-9193-4D28-9497-D85BE934FC74}" dt="2023-08-30T20:20:44.974" v="339" actId="478"/>
          <ac:picMkLst>
            <pc:docMk/>
            <pc:sldMk cId="3612892698" sldId="258"/>
            <ac:picMk id="23" creationId="{BC4797BB-B6D4-E47F-DFF0-2CF48240CABC}"/>
          </ac:picMkLst>
        </pc:picChg>
        <pc:picChg chg="add mod">
          <ac:chgData name="Barroilhet, Dan - DOA" userId="f1f56478-30ac-42d8-9a20-e58757f81dcd" providerId="ADAL" clId="{CAA2D7A7-9193-4D28-9497-D85BE934FC74}" dt="2023-08-30T20:21:04.259" v="343" actId="1076"/>
          <ac:picMkLst>
            <pc:docMk/>
            <pc:sldMk cId="3612892698" sldId="258"/>
            <ac:picMk id="25" creationId="{57EF40D9-791A-59CA-E69D-0C031D6ABB54}"/>
          </ac:picMkLst>
        </pc:picChg>
        <pc:picChg chg="add mod">
          <ac:chgData name="Barroilhet, Dan - DOA" userId="f1f56478-30ac-42d8-9a20-e58757f81dcd" providerId="ADAL" clId="{CAA2D7A7-9193-4D28-9497-D85BE934FC74}" dt="2023-08-30T20:21:51.688" v="347" actId="1076"/>
          <ac:picMkLst>
            <pc:docMk/>
            <pc:sldMk cId="3612892698" sldId="258"/>
            <ac:picMk id="27" creationId="{1EFAEDEF-6853-7BB7-0456-1E0FEB863E9C}"/>
          </ac:picMkLst>
        </pc:picChg>
      </pc:sldChg>
      <pc:sldChg chg="addSp delSp modSp add mod ord delAnim modAnim">
        <pc:chgData name="Barroilhet, Dan - DOA" userId="f1f56478-30ac-42d8-9a20-e58757f81dcd" providerId="ADAL" clId="{CAA2D7A7-9193-4D28-9497-D85BE934FC74}" dt="2023-08-31T13:58:33.240" v="456" actId="166"/>
        <pc:sldMkLst>
          <pc:docMk/>
          <pc:sldMk cId="3831096978" sldId="259"/>
        </pc:sldMkLst>
        <pc:spChg chg="mod ord">
          <ac:chgData name="Barroilhet, Dan - DOA" userId="f1f56478-30ac-42d8-9a20-e58757f81dcd" providerId="ADAL" clId="{CAA2D7A7-9193-4D28-9497-D85BE934FC74}" dt="2023-08-31T13:58:33.240" v="456" actId="166"/>
          <ac:spMkLst>
            <pc:docMk/>
            <pc:sldMk cId="3831096978" sldId="259"/>
            <ac:spMk id="4" creationId="{51B6F8E7-7CED-93B3-D0C7-71E9992B607E}"/>
          </ac:spMkLst>
        </pc:spChg>
        <pc:spChg chg="ord">
          <ac:chgData name="Barroilhet, Dan - DOA" userId="f1f56478-30ac-42d8-9a20-e58757f81dcd" providerId="ADAL" clId="{CAA2D7A7-9193-4D28-9497-D85BE934FC74}" dt="2023-08-31T13:58:33.240" v="456" actId="166"/>
          <ac:spMkLst>
            <pc:docMk/>
            <pc:sldMk cId="3831096978" sldId="259"/>
            <ac:spMk id="38" creationId="{8E1633F7-B8AE-829C-9F37-5DA7798B3AE5}"/>
          </ac:spMkLst>
        </pc:spChg>
        <pc:picChg chg="add mod">
          <ac:chgData name="Barroilhet, Dan - DOA" userId="f1f56478-30ac-42d8-9a20-e58757f81dcd" providerId="ADAL" clId="{CAA2D7A7-9193-4D28-9497-D85BE934FC74}" dt="2023-08-31T13:49:43.795" v="431" actId="1076"/>
          <ac:picMkLst>
            <pc:docMk/>
            <pc:sldMk cId="3831096978" sldId="259"/>
            <ac:picMk id="3" creationId="{D0729CE0-02F1-9D9E-176C-942DEED404A5}"/>
          </ac:picMkLst>
        </pc:picChg>
        <pc:picChg chg="add mod">
          <ac:chgData name="Barroilhet, Dan - DOA" userId="f1f56478-30ac-42d8-9a20-e58757f81dcd" providerId="ADAL" clId="{CAA2D7A7-9193-4D28-9497-D85BE934FC74}" dt="2023-08-31T13:51:13.042" v="435" actId="1076"/>
          <ac:picMkLst>
            <pc:docMk/>
            <pc:sldMk cId="3831096978" sldId="259"/>
            <ac:picMk id="6" creationId="{FB3D7F73-BAA3-7B9A-05F2-03A9FEFCA685}"/>
          </ac:picMkLst>
        </pc:picChg>
        <pc:picChg chg="del">
          <ac:chgData name="Barroilhet, Dan - DOA" userId="f1f56478-30ac-42d8-9a20-e58757f81dcd" providerId="ADAL" clId="{CAA2D7A7-9193-4D28-9497-D85BE934FC74}" dt="2023-08-31T13:45:32.936" v="428" actId="478"/>
          <ac:picMkLst>
            <pc:docMk/>
            <pc:sldMk cId="3831096978" sldId="259"/>
            <ac:picMk id="9" creationId="{AB69D46D-3A10-71C5-BD8C-690F49369D7D}"/>
          </ac:picMkLst>
        </pc:picChg>
        <pc:picChg chg="add mod">
          <ac:chgData name="Barroilhet, Dan - DOA" userId="f1f56478-30ac-42d8-9a20-e58757f81dcd" providerId="ADAL" clId="{CAA2D7A7-9193-4D28-9497-D85BE934FC74}" dt="2023-08-31T13:53:04.517" v="439" actId="1076"/>
          <ac:picMkLst>
            <pc:docMk/>
            <pc:sldMk cId="3831096978" sldId="259"/>
            <ac:picMk id="10" creationId="{9AA3C18D-905E-1EF8-4B41-90C61FC17096}"/>
          </ac:picMkLst>
        </pc:picChg>
        <pc:picChg chg="add del mod">
          <ac:chgData name="Barroilhet, Dan - DOA" userId="f1f56478-30ac-42d8-9a20-e58757f81dcd" providerId="ADAL" clId="{CAA2D7A7-9193-4D28-9497-D85BE934FC74}" dt="2023-08-31T13:54:49.299" v="445" actId="478"/>
          <ac:picMkLst>
            <pc:docMk/>
            <pc:sldMk cId="3831096978" sldId="259"/>
            <ac:picMk id="12" creationId="{DE633F16-E182-EFB5-19FC-524AAF2D9C42}"/>
          </ac:picMkLst>
        </pc:picChg>
        <pc:picChg chg="add mod">
          <ac:chgData name="Barroilhet, Dan - DOA" userId="f1f56478-30ac-42d8-9a20-e58757f81dcd" providerId="ADAL" clId="{CAA2D7A7-9193-4D28-9497-D85BE934FC74}" dt="2023-08-31T13:55:32.347" v="448" actId="1076"/>
          <ac:picMkLst>
            <pc:docMk/>
            <pc:sldMk cId="3831096978" sldId="259"/>
            <ac:picMk id="14" creationId="{CDDB5A27-16D0-F488-78F9-9BF9A6DF8BA6}"/>
          </ac:picMkLst>
        </pc:picChg>
        <pc:picChg chg="add mod">
          <ac:chgData name="Barroilhet, Dan - DOA" userId="f1f56478-30ac-42d8-9a20-e58757f81dcd" providerId="ADAL" clId="{CAA2D7A7-9193-4D28-9497-D85BE934FC74}" dt="2023-08-31T13:55:57.836" v="452" actId="1076"/>
          <ac:picMkLst>
            <pc:docMk/>
            <pc:sldMk cId="3831096978" sldId="259"/>
            <ac:picMk id="16" creationId="{BF3DF7D0-AB33-D7A9-6738-CF84EA57FF22}"/>
          </ac:picMkLst>
        </pc:picChg>
        <pc:picChg chg="del">
          <ac:chgData name="Barroilhet, Dan - DOA" userId="f1f56478-30ac-42d8-9a20-e58757f81dcd" providerId="ADAL" clId="{CAA2D7A7-9193-4D28-9497-D85BE934FC74}" dt="2023-08-31T13:45:31.270" v="427" actId="478"/>
          <ac:picMkLst>
            <pc:docMk/>
            <pc:sldMk cId="3831096978" sldId="259"/>
            <ac:picMk id="29" creationId="{64609328-4B7A-768C-379B-CDFA76D63687}"/>
          </ac:picMkLst>
        </pc:picChg>
        <pc:picChg chg="del">
          <ac:chgData name="Barroilhet, Dan - DOA" userId="f1f56478-30ac-42d8-9a20-e58757f81dcd" providerId="ADAL" clId="{CAA2D7A7-9193-4D28-9497-D85BE934FC74}" dt="2023-08-31T13:45:30.374" v="426" actId="478"/>
          <ac:picMkLst>
            <pc:docMk/>
            <pc:sldMk cId="3831096978" sldId="259"/>
            <ac:picMk id="31" creationId="{B639C2E5-7158-275E-F44A-1B8D62EE4F42}"/>
          </ac:picMkLst>
        </pc:picChg>
        <pc:picChg chg="del">
          <ac:chgData name="Barroilhet, Dan - DOA" userId="f1f56478-30ac-42d8-9a20-e58757f81dcd" providerId="ADAL" clId="{CAA2D7A7-9193-4D28-9497-D85BE934FC74}" dt="2023-08-31T13:45:29.207" v="425" actId="478"/>
          <ac:picMkLst>
            <pc:docMk/>
            <pc:sldMk cId="3831096978" sldId="259"/>
            <ac:picMk id="33" creationId="{3C47608C-DC62-415A-7B61-860F1E33A137}"/>
          </ac:picMkLst>
        </pc:picChg>
        <pc:picChg chg="del">
          <ac:chgData name="Barroilhet, Dan - DOA" userId="f1f56478-30ac-42d8-9a20-e58757f81dcd" providerId="ADAL" clId="{CAA2D7A7-9193-4D28-9497-D85BE934FC74}" dt="2023-08-31T13:45:28.002" v="424" actId="478"/>
          <ac:picMkLst>
            <pc:docMk/>
            <pc:sldMk cId="3831096978" sldId="259"/>
            <ac:picMk id="37" creationId="{57E57EC0-BE77-65DD-C83B-3500F5ED27B3}"/>
          </ac:picMkLst>
        </pc:picChg>
      </pc:sldChg>
      <pc:sldChg chg="addSp delSp modSp new mod ord modAnim">
        <pc:chgData name="Barroilhet, Dan - DOA" userId="f1f56478-30ac-42d8-9a20-e58757f81dcd" providerId="ADAL" clId="{CAA2D7A7-9193-4D28-9497-D85BE934FC74}" dt="2023-09-06T19:14:29.125" v="1323" actId="947"/>
        <pc:sldMkLst>
          <pc:docMk/>
          <pc:sldMk cId="2998316348" sldId="260"/>
        </pc:sldMkLst>
        <pc:spChg chg="del">
          <ac:chgData name="Barroilhet, Dan - DOA" userId="f1f56478-30ac-42d8-9a20-e58757f81dcd" providerId="ADAL" clId="{CAA2D7A7-9193-4D28-9497-D85BE934FC74}" dt="2023-08-31T14:07:02.498" v="458" actId="478"/>
          <ac:spMkLst>
            <pc:docMk/>
            <pc:sldMk cId="2998316348" sldId="260"/>
            <ac:spMk id="2" creationId="{77D93A5C-60AB-ACA8-BD83-11A71AFA84E9}"/>
          </ac:spMkLst>
        </pc:spChg>
        <pc:spChg chg="mod">
          <ac:chgData name="Barroilhet, Dan - DOA" userId="f1f56478-30ac-42d8-9a20-e58757f81dcd" providerId="ADAL" clId="{CAA2D7A7-9193-4D28-9497-D85BE934FC74}" dt="2023-09-06T19:14:29.125" v="1323" actId="947"/>
          <ac:spMkLst>
            <pc:docMk/>
            <pc:sldMk cId="2998316348" sldId="260"/>
            <ac:spMk id="3" creationId="{52DB0D49-BBA1-BE58-CE78-3DB96AE78B08}"/>
          </ac:spMkLst>
        </pc:spChg>
        <pc:spChg chg="add mod">
          <ac:chgData name="Barroilhet, Dan - DOA" userId="f1f56478-30ac-42d8-9a20-e58757f81dcd" providerId="ADAL" clId="{CAA2D7A7-9193-4D28-9497-D85BE934FC74}" dt="2023-08-31T15:55:53.396" v="1019" actId="20577"/>
          <ac:spMkLst>
            <pc:docMk/>
            <pc:sldMk cId="2998316348" sldId="260"/>
            <ac:spMk id="4" creationId="{2BC22BAE-4124-9A69-7107-641140DD61B2}"/>
          </ac:spMkLst>
        </pc:spChg>
        <pc:spChg chg="add mod">
          <ac:chgData name="Barroilhet, Dan - DOA" userId="f1f56478-30ac-42d8-9a20-e58757f81dcd" providerId="ADAL" clId="{CAA2D7A7-9193-4D28-9497-D85BE934FC74}" dt="2023-08-31T14:13:15.649" v="797" actId="1038"/>
          <ac:spMkLst>
            <pc:docMk/>
            <pc:sldMk cId="2998316348" sldId="260"/>
            <ac:spMk id="5" creationId="{83147CDE-DF24-F0A7-917C-9D48903F09C7}"/>
          </ac:spMkLst>
        </pc:spChg>
        <pc:spChg chg="add del mod">
          <ac:chgData name="Barroilhet, Dan - DOA" userId="f1f56478-30ac-42d8-9a20-e58757f81dcd" providerId="ADAL" clId="{CAA2D7A7-9193-4D28-9497-D85BE934FC74}" dt="2023-08-31T14:12:21.714" v="764"/>
          <ac:spMkLst>
            <pc:docMk/>
            <pc:sldMk cId="2998316348" sldId="260"/>
            <ac:spMk id="6" creationId="{4590BF96-E732-B642-F2EC-95465D47D5E1}"/>
          </ac:spMkLst>
        </pc:spChg>
        <pc:graphicFrameChg chg="add del mod">
          <ac:chgData name="Barroilhet, Dan - DOA" userId="f1f56478-30ac-42d8-9a20-e58757f81dcd" providerId="ADAL" clId="{CAA2D7A7-9193-4D28-9497-D85BE934FC74}" dt="2023-09-06T16:03:01.799" v="1228"/>
          <ac:graphicFrameMkLst>
            <pc:docMk/>
            <pc:sldMk cId="2998316348" sldId="260"/>
            <ac:graphicFrameMk id="2" creationId="{173AD9DB-ED4E-6C74-B09F-8BFD7EEB4579}"/>
          </ac:graphicFrameMkLst>
        </pc:graphicFrameChg>
      </pc:sldChg>
      <pc:sldChg chg="addSp delSp modSp new mod delAnim modAnim">
        <pc:chgData name="Barroilhet, Dan - DOA" userId="f1f56478-30ac-42d8-9a20-e58757f81dcd" providerId="ADAL" clId="{CAA2D7A7-9193-4D28-9497-D85BE934FC74}" dt="2023-09-12T14:37:44.311" v="1621"/>
        <pc:sldMkLst>
          <pc:docMk/>
          <pc:sldMk cId="1438108109" sldId="261"/>
        </pc:sldMkLst>
        <pc:spChg chg="del">
          <ac:chgData name="Barroilhet, Dan - DOA" userId="f1f56478-30ac-42d8-9a20-e58757f81dcd" providerId="ADAL" clId="{CAA2D7A7-9193-4D28-9497-D85BE934FC74}" dt="2023-09-08T18:45:47.640" v="1325" actId="21"/>
          <ac:spMkLst>
            <pc:docMk/>
            <pc:sldMk cId="1438108109" sldId="261"/>
            <ac:spMk id="2" creationId="{CAEF727C-E0EF-08C8-67AA-C23C235C8999}"/>
          </ac:spMkLst>
        </pc:spChg>
        <pc:spChg chg="del">
          <ac:chgData name="Barroilhet, Dan - DOA" userId="f1f56478-30ac-42d8-9a20-e58757f81dcd" providerId="ADAL" clId="{CAA2D7A7-9193-4D28-9497-D85BE934FC74}" dt="2023-09-08T18:45:52.869" v="1326" actId="478"/>
          <ac:spMkLst>
            <pc:docMk/>
            <pc:sldMk cId="1438108109" sldId="261"/>
            <ac:spMk id="3" creationId="{0DBCBBD2-5428-67B9-DB5B-C761E4F4A046}"/>
          </ac:spMkLst>
        </pc:spChg>
        <pc:spChg chg="add mod ord">
          <ac:chgData name="Barroilhet, Dan - DOA" userId="f1f56478-30ac-42d8-9a20-e58757f81dcd" providerId="ADAL" clId="{CAA2D7A7-9193-4D28-9497-D85BE934FC74}" dt="2023-09-12T14:33:08.105" v="1459" actId="166"/>
          <ac:spMkLst>
            <pc:docMk/>
            <pc:sldMk cId="1438108109" sldId="261"/>
            <ac:spMk id="14" creationId="{4AC9FAF7-E07E-B5C2-A313-1E7E63D34271}"/>
          </ac:spMkLst>
        </pc:spChg>
        <pc:spChg chg="add mod">
          <ac:chgData name="Barroilhet, Dan - DOA" userId="f1f56478-30ac-42d8-9a20-e58757f81dcd" providerId="ADAL" clId="{CAA2D7A7-9193-4D28-9497-D85BE934FC74}" dt="2023-09-12T14:37:02.062" v="1620" actId="14100"/>
          <ac:spMkLst>
            <pc:docMk/>
            <pc:sldMk cId="1438108109" sldId="261"/>
            <ac:spMk id="16" creationId="{430D943B-A2E2-6E58-8C69-B7A6ABB401E7}"/>
          </ac:spMkLst>
        </pc:spChg>
        <pc:picChg chg="add mod">
          <ac:chgData name="Barroilhet, Dan - DOA" userId="f1f56478-30ac-42d8-9a20-e58757f81dcd" providerId="ADAL" clId="{CAA2D7A7-9193-4D28-9497-D85BE934FC74}" dt="2023-09-12T14:24:05.249" v="1445" actId="1076"/>
          <ac:picMkLst>
            <pc:docMk/>
            <pc:sldMk cId="1438108109" sldId="261"/>
            <ac:picMk id="3" creationId="{5023289B-EB83-DD17-FF66-14D491368CCC}"/>
          </ac:picMkLst>
        </pc:picChg>
        <pc:picChg chg="add mod">
          <ac:chgData name="Barroilhet, Dan - DOA" userId="f1f56478-30ac-42d8-9a20-e58757f81dcd" providerId="ADAL" clId="{CAA2D7A7-9193-4D28-9497-D85BE934FC74}" dt="2023-09-08T18:46:53.304" v="1329" actId="1076"/>
          <ac:picMkLst>
            <pc:docMk/>
            <pc:sldMk cId="1438108109" sldId="261"/>
            <ac:picMk id="5" creationId="{FA9A509A-4467-272B-3D86-65B99387ECE8}"/>
          </ac:picMkLst>
        </pc:picChg>
        <pc:picChg chg="add mod">
          <ac:chgData name="Barroilhet, Dan - DOA" userId="f1f56478-30ac-42d8-9a20-e58757f81dcd" providerId="ADAL" clId="{CAA2D7A7-9193-4D28-9497-D85BE934FC74}" dt="2023-09-12T14:25:44.275" v="1449" actId="1076"/>
          <ac:picMkLst>
            <pc:docMk/>
            <pc:sldMk cId="1438108109" sldId="261"/>
            <ac:picMk id="6" creationId="{3BBD4012-BD1A-7F71-A836-04CDE5399993}"/>
          </ac:picMkLst>
        </pc:picChg>
        <pc:picChg chg="add del mod">
          <ac:chgData name="Barroilhet, Dan - DOA" userId="f1f56478-30ac-42d8-9a20-e58757f81dcd" providerId="ADAL" clId="{CAA2D7A7-9193-4D28-9497-D85BE934FC74}" dt="2023-09-12T14:20:40.898" v="1442" actId="478"/>
          <ac:picMkLst>
            <pc:docMk/>
            <pc:sldMk cId="1438108109" sldId="261"/>
            <ac:picMk id="7" creationId="{C9937D10-8E29-E8AB-ADB6-AC3062956176}"/>
          </ac:picMkLst>
        </pc:picChg>
        <pc:picChg chg="add del mod">
          <ac:chgData name="Barroilhet, Dan - DOA" userId="f1f56478-30ac-42d8-9a20-e58757f81dcd" providerId="ADAL" clId="{CAA2D7A7-9193-4D28-9497-D85BE934FC74}" dt="2023-09-12T14:20:38.906" v="1441" actId="478"/>
          <ac:picMkLst>
            <pc:docMk/>
            <pc:sldMk cId="1438108109" sldId="261"/>
            <ac:picMk id="9" creationId="{B5FC922D-A364-C708-407D-479BA87CD1D1}"/>
          </ac:picMkLst>
        </pc:picChg>
        <pc:picChg chg="add mod">
          <ac:chgData name="Barroilhet, Dan - DOA" userId="f1f56478-30ac-42d8-9a20-e58757f81dcd" providerId="ADAL" clId="{CAA2D7A7-9193-4D28-9497-D85BE934FC74}" dt="2023-09-12T14:30:28.807" v="1453" actId="1076"/>
          <ac:picMkLst>
            <pc:docMk/>
            <pc:sldMk cId="1438108109" sldId="261"/>
            <ac:picMk id="10" creationId="{C08D1EE8-580B-0A7E-5926-49664FCF5576}"/>
          </ac:picMkLst>
        </pc:picChg>
        <pc:picChg chg="add del mod">
          <ac:chgData name="Barroilhet, Dan - DOA" userId="f1f56478-30ac-42d8-9a20-e58757f81dcd" providerId="ADAL" clId="{CAA2D7A7-9193-4D28-9497-D85BE934FC74}" dt="2023-09-12T14:20:36.145" v="1440" actId="478"/>
          <ac:picMkLst>
            <pc:docMk/>
            <pc:sldMk cId="1438108109" sldId="261"/>
            <ac:picMk id="11" creationId="{2B59459D-05DC-E500-97B3-160F15B000B9}"/>
          </ac:picMkLst>
        </pc:picChg>
        <pc:picChg chg="add del mod">
          <ac:chgData name="Barroilhet, Dan - DOA" userId="f1f56478-30ac-42d8-9a20-e58757f81dcd" providerId="ADAL" clId="{CAA2D7A7-9193-4D28-9497-D85BE934FC74}" dt="2023-09-12T14:20:33.532" v="1439" actId="478"/>
          <ac:picMkLst>
            <pc:docMk/>
            <pc:sldMk cId="1438108109" sldId="261"/>
            <ac:picMk id="13" creationId="{E90E9B33-2585-5417-1EB7-59385E15796A}"/>
          </ac:picMkLst>
        </pc:picChg>
        <pc:picChg chg="add mod">
          <ac:chgData name="Barroilhet, Dan - DOA" userId="f1f56478-30ac-42d8-9a20-e58757f81dcd" providerId="ADAL" clId="{CAA2D7A7-9193-4D28-9497-D85BE934FC74}" dt="2023-09-12T14:32:50.026" v="1457" actId="1076"/>
          <ac:picMkLst>
            <pc:docMk/>
            <pc:sldMk cId="1438108109" sldId="261"/>
            <ac:picMk id="15" creationId="{4F16BAC1-5C94-A5E9-2D15-10E3C759F7EB}"/>
          </ac:picMkLst>
        </pc:picChg>
      </pc:sldChg>
      <pc:sldChg chg="addSp delSp modSp add mod delAnim">
        <pc:chgData name="Barroilhet, Dan - DOA" userId="f1f56478-30ac-42d8-9a20-e58757f81dcd" providerId="ADAL" clId="{CAA2D7A7-9193-4D28-9497-D85BE934FC74}" dt="2023-09-08T18:57:04.961" v="1438" actId="20577"/>
        <pc:sldMkLst>
          <pc:docMk/>
          <pc:sldMk cId="2567238048" sldId="262"/>
        </pc:sldMkLst>
        <pc:spChg chg="mod">
          <ac:chgData name="Barroilhet, Dan - DOA" userId="f1f56478-30ac-42d8-9a20-e58757f81dcd" providerId="ADAL" clId="{CAA2D7A7-9193-4D28-9497-D85BE934FC74}" dt="2023-09-08T18:57:04.961" v="1438" actId="20577"/>
          <ac:spMkLst>
            <pc:docMk/>
            <pc:sldMk cId="2567238048" sldId="262"/>
            <ac:spMk id="14" creationId="{4AC9FAF7-E07E-B5C2-A313-1E7E63D34271}"/>
          </ac:spMkLst>
        </pc:spChg>
        <pc:picChg chg="add mod ord">
          <ac:chgData name="Barroilhet, Dan - DOA" userId="f1f56478-30ac-42d8-9a20-e58757f81dcd" providerId="ADAL" clId="{CAA2D7A7-9193-4D28-9497-D85BE934FC74}" dt="2023-09-08T18:56:47.175" v="1395" actId="167"/>
          <ac:picMkLst>
            <pc:docMk/>
            <pc:sldMk cId="2567238048" sldId="262"/>
            <ac:picMk id="3" creationId="{E4B4C688-3E43-3CC0-6866-2EBF693C2BBB}"/>
          </ac:picMkLst>
        </pc:picChg>
        <pc:picChg chg="del">
          <ac:chgData name="Barroilhet, Dan - DOA" userId="f1f56478-30ac-42d8-9a20-e58757f81dcd" providerId="ADAL" clId="{CAA2D7A7-9193-4D28-9497-D85BE934FC74}" dt="2023-09-08T18:56:06.137" v="1389" actId="478"/>
          <ac:picMkLst>
            <pc:docMk/>
            <pc:sldMk cId="2567238048" sldId="262"/>
            <ac:picMk id="5" creationId="{FA9A509A-4467-272B-3D86-65B99387ECE8}"/>
          </ac:picMkLst>
        </pc:picChg>
        <pc:picChg chg="del">
          <ac:chgData name="Barroilhet, Dan - DOA" userId="f1f56478-30ac-42d8-9a20-e58757f81dcd" providerId="ADAL" clId="{CAA2D7A7-9193-4D28-9497-D85BE934FC74}" dt="2023-09-08T18:56:03.768" v="1388" actId="478"/>
          <ac:picMkLst>
            <pc:docMk/>
            <pc:sldMk cId="2567238048" sldId="262"/>
            <ac:picMk id="7" creationId="{C9937D10-8E29-E8AB-ADB6-AC3062956176}"/>
          </ac:picMkLst>
        </pc:picChg>
        <pc:picChg chg="del">
          <ac:chgData name="Barroilhet, Dan - DOA" userId="f1f56478-30ac-42d8-9a20-e58757f81dcd" providerId="ADAL" clId="{CAA2D7A7-9193-4D28-9497-D85BE934FC74}" dt="2023-09-08T18:56:02.680" v="1387" actId="478"/>
          <ac:picMkLst>
            <pc:docMk/>
            <pc:sldMk cId="2567238048" sldId="262"/>
            <ac:picMk id="9" creationId="{B5FC922D-A364-C708-407D-479BA87CD1D1}"/>
          </ac:picMkLst>
        </pc:picChg>
        <pc:picChg chg="del">
          <ac:chgData name="Barroilhet, Dan - DOA" userId="f1f56478-30ac-42d8-9a20-e58757f81dcd" providerId="ADAL" clId="{CAA2D7A7-9193-4D28-9497-D85BE934FC74}" dt="2023-09-08T18:56:00.498" v="1386" actId="478"/>
          <ac:picMkLst>
            <pc:docMk/>
            <pc:sldMk cId="2567238048" sldId="262"/>
            <ac:picMk id="11" creationId="{2B59459D-05DC-E500-97B3-160F15B000B9}"/>
          </ac:picMkLst>
        </pc:picChg>
        <pc:picChg chg="del">
          <ac:chgData name="Barroilhet, Dan - DOA" userId="f1f56478-30ac-42d8-9a20-e58757f81dcd" providerId="ADAL" clId="{CAA2D7A7-9193-4D28-9497-D85BE934FC74}" dt="2023-09-08T18:55:59.315" v="1385" actId="478"/>
          <ac:picMkLst>
            <pc:docMk/>
            <pc:sldMk cId="2567238048" sldId="262"/>
            <ac:picMk id="13" creationId="{E90E9B33-2585-5417-1EB7-59385E15796A}"/>
          </ac:picMkLst>
        </pc:picChg>
      </pc:sldChg>
      <pc:sldChg chg="add del">
        <pc:chgData name="Barroilhet, Dan - DOA" userId="f1f56478-30ac-42d8-9a20-e58757f81dcd" providerId="ADAL" clId="{CAA2D7A7-9193-4D28-9497-D85BE934FC74}" dt="2023-09-08T18:56:08.697" v="1391"/>
        <pc:sldMkLst>
          <pc:docMk/>
          <pc:sldMk cId="385952488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8A14-2665-3AB6-47EE-8CE620BBF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D2687-1AEE-8699-8B2D-8FA6C6CA8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F725A-BFDF-74E0-567C-0AF71F9E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8ACD-45F2-4D3C-7503-6E32D9B1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F34ED-67BC-4C01-D9C0-210924D4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D51C-319B-685A-0D53-188E2F6B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59F24-790C-4DDB-C39E-26883A520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AAF08-1BE2-45E8-42DE-D0D808B5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7008-A62C-CDC9-F1C9-8823DFA8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5BB0-15D4-9DA4-5CEE-D922F86B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37C7E-B4BF-F4EB-5792-DC55B3DA6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554F2-41C6-E91C-48FD-D4C28B4F1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76B5-16D0-D2AC-F1F0-9A0BBE92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FC37F-0561-004A-E3ED-80A59DC1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17E70-A7B1-CFF1-FF32-9FF59A9A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3066-53B6-A74B-E5D6-B484C937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B3CC-C8F6-2D94-B2DB-51CA4CA5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077D6-E3F2-6DD4-37D8-57AC9870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F3B68-F463-E640-2F11-8C12038D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C878-DF69-1976-1145-7FA79159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4CAC-FC58-C118-CC49-95E19912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D013B-CD65-D929-2CB1-98F37949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21631-B422-9819-9B60-0AC52FC9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4AE4C-52D4-62DB-CA7A-6B11C29B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0B0AE-3207-8B93-29B8-3279EA73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7DA1-E88C-74F3-68A0-5AE53DCD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6338-A18D-2288-8A8F-045958840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EB7A4-7FB4-AC19-13DA-E83D52970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70E74-E430-82DB-50F0-77007693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73232-5CD4-60B6-DE65-C98E7A6B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2F963-8683-E351-D65D-9ED15BB0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5103-FBAE-A63C-B3F3-6CBAD75C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E5EF-B897-982A-11B0-B0860C9E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182AE-B06E-4E4C-BFBE-00B68FDE1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4AEE7-BFF2-7475-65F6-544DF32CB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74AA4-D35B-8434-0F67-06768054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33D98-9433-A14C-A12C-A65E35A8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489BC-2BFE-C941-EC58-EC06E535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83EE3-0294-F395-7AE2-7B7F68F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5F7D-4EB3-933B-5C09-BBF90F52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CAE37-E7B0-B31F-995B-8B868B75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880BD-686F-611D-5FA0-B9A4F410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2A81F-4901-6149-AE4F-CC3EA1DC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4AAD0-BB03-50CB-021E-6F8CAA45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2E126-66EE-C273-714F-3C61F226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92DCB-8CDB-BAB4-6FF6-BE1323D1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276-21B4-2628-7FD6-4A864041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939A-05DC-9E81-C4C0-962862C4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ECA1-3323-85A6-D51F-CE0821156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DE92B-BFC5-F0A5-C09E-713F74B0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D095-88F1-3218-F0CF-E2AF9DB8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CA951-478B-7420-B170-6F1A6CA8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5BA6-8F60-FEFE-421A-F27F43EE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10A16-4955-F235-5D4B-D96B93DE8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0F45A-BE44-FA0E-FD50-CB8880F1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A3D8F-856E-B26A-8D06-91634405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1040-5D76-9A1E-E6A6-64A9AF50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BD995-484E-F954-D765-A03B0F48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626EB-D12A-81BB-D34F-3D59CE13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BE70-7CC6-B772-7451-BA9C4E02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DD290-C0EB-187D-5176-CC4C5792A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4D89-1AED-4630-9CFC-93D69E871D6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C81A-2960-CB83-7496-A37167BA2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7C5D-F38E-21BA-3B17-57857DE2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746C-4A21-4DD6-880C-7D9CDD77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3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0D49-BBA1-BE58-CE78-3DB96AE7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6" y="1808691"/>
            <a:ext cx="10515600" cy="4351338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Gill Sans MT" panose="020B0502020104020203" pitchFamily="34" charset="0"/>
              </a:rPr>
              <a:t>Absolute minimum – at least 5,000 people or 2,000 housing units.</a:t>
            </a:r>
            <a:br>
              <a:rPr lang="en-US" sz="2700" dirty="0">
                <a:latin typeface="Gill Sans MT" panose="020B0502020104020203" pitchFamily="34" charset="0"/>
              </a:rPr>
            </a:br>
            <a:endParaRPr lang="en-US" sz="1800" dirty="0">
              <a:latin typeface="Gill Sans MT" panose="020B0502020104020203" pitchFamily="34" charset="0"/>
            </a:endParaRPr>
          </a:p>
          <a:p>
            <a:r>
              <a:rPr lang="en-US" sz="2700" dirty="0">
                <a:latin typeface="Gill Sans MT" panose="020B0502020104020203" pitchFamily="34" charset="0"/>
              </a:rPr>
              <a:t>Nucleus – at least one block with 1,275 housing units per square mile.</a:t>
            </a:r>
            <a:br>
              <a:rPr lang="en-US" sz="2700" dirty="0">
                <a:latin typeface="Gill Sans MT" panose="020B0502020104020203" pitchFamily="34" charset="0"/>
              </a:rPr>
            </a:br>
            <a:endParaRPr lang="en-US" sz="1800" dirty="0">
              <a:latin typeface="Gill Sans MT" panose="020B0502020104020203" pitchFamily="34" charset="0"/>
            </a:endParaRPr>
          </a:p>
          <a:p>
            <a:r>
              <a:rPr lang="en-US" sz="2700" dirty="0">
                <a:latin typeface="Gill Sans MT" panose="020B0502020104020203" pitchFamily="34" charset="0"/>
              </a:rPr>
              <a:t>Urban core – blocks near nucleus with 425 housing units / sq. mi.</a:t>
            </a:r>
            <a:br>
              <a:rPr lang="en-US" sz="2700" dirty="0">
                <a:latin typeface="Gill Sans MT" panose="020B0502020104020203" pitchFamily="34" charset="0"/>
              </a:rPr>
            </a:br>
            <a:endParaRPr lang="en-US" sz="1800" dirty="0">
              <a:latin typeface="Gill Sans MT" panose="020B0502020104020203" pitchFamily="34" charset="0"/>
            </a:endParaRPr>
          </a:p>
          <a:p>
            <a:r>
              <a:rPr lang="en-US" sz="2700" dirty="0">
                <a:latin typeface="Gill Sans MT" panose="020B0502020104020203" pitchFamily="34" charset="0"/>
              </a:rPr>
              <a:t>Urban area – blocks near core with 200 housing units / sq. mi.</a:t>
            </a:r>
            <a:br>
              <a:rPr lang="en-US" sz="2700" dirty="0">
                <a:latin typeface="Gill Sans MT" panose="020B0502020104020203" pitchFamily="34" charset="0"/>
              </a:rPr>
            </a:br>
            <a:endParaRPr lang="en-US" sz="1800" dirty="0">
              <a:latin typeface="Gill Sans MT" panose="020B0502020104020203" pitchFamily="34" charset="0"/>
            </a:endParaRPr>
          </a:p>
          <a:p>
            <a:r>
              <a:rPr lang="en-US" sz="2700" dirty="0">
                <a:latin typeface="Gill Sans MT" panose="020B0502020104020203" pitchFamily="34" charset="0"/>
              </a:rPr>
              <a:t>Binary – each census block is either “urban” or “rural”.</a:t>
            </a:r>
            <a:br>
              <a:rPr lang="en-US" sz="2700" dirty="0">
                <a:latin typeface="Gill Sans MT" panose="020B0502020104020203" pitchFamily="34" charset="0"/>
              </a:rPr>
            </a:br>
            <a:endParaRPr lang="en-US" sz="1800" dirty="0">
              <a:latin typeface="Gill Sans MT" panose="020B0502020104020203" pitchFamily="34" charset="0"/>
            </a:endParaRPr>
          </a:p>
          <a:p>
            <a:r>
              <a:rPr lang="en-US" sz="2700" dirty="0">
                <a:latin typeface="Gill Sans MT" panose="020B0502020104020203" pitchFamily="34" charset="0"/>
              </a:rPr>
              <a:t>“near” – 1.5 miles or less (intervening blocks not included)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22BAE-4124-9A69-7107-641140DD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U.S. Census </a:t>
            </a:r>
            <a:r>
              <a:rPr lang="en-US" sz="2800">
                <a:latin typeface="Gill Sans MT" panose="020B0502020104020203" pitchFamily="34" charset="0"/>
              </a:rPr>
              <a:t>Bureau Urban Area </a:t>
            </a:r>
            <a:r>
              <a:rPr lang="en-US" sz="2800" dirty="0">
                <a:latin typeface="Gill Sans MT" panose="020B0502020104020203" pitchFamily="34" charset="0"/>
              </a:rPr>
              <a:t>Definition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47CDE-DF24-F0A7-917C-9D48903F09C7}"/>
              </a:ext>
            </a:extLst>
          </p:cNvPr>
          <p:cNvSpPr txBox="1"/>
          <p:nvPr/>
        </p:nvSpPr>
        <p:spPr>
          <a:xfrm>
            <a:off x="5143500" y="6610428"/>
            <a:ext cx="7039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 https://www.census.gov/newsroom/blogs/random-samplings/2022/12/redefining-urban-areas-following-2020-census.html</a:t>
            </a:r>
          </a:p>
        </p:txBody>
      </p:sp>
    </p:spTree>
    <p:extLst>
      <p:ext uri="{BB962C8B-B14F-4D97-AF65-F5344CB8AC3E}">
        <p14:creationId xmlns:p14="http://schemas.microsoft.com/office/powerpoint/2010/main" val="29983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FA9A509A-4467-272B-3D86-65B99387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5023289B-EB83-DD17-FF66-14D49136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6" name="Picture 5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3BBD4012-BD1A-7F71-A836-04CDE5399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0" name="Picture 9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08D1EE8-580B-0A7E-5926-49664FCF5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5" name="Picture 14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4F16BAC1-5C94-A5E9-2D15-10E3C759F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AC9FAF7-E07E-B5C2-A313-1E7E63D3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Housing Units per Square Mile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D943B-A2E2-6E58-8C69-B7A6ABB401E7}"/>
              </a:ext>
            </a:extLst>
          </p:cNvPr>
          <p:cNvSpPr txBox="1"/>
          <p:nvPr/>
        </p:nvSpPr>
        <p:spPr>
          <a:xfrm>
            <a:off x="8420100" y="6134178"/>
            <a:ext cx="37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Sources:  2020 Census Table H2, Urban and Rural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  https://data.census.gov/advanced and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  Census TIGER shapefiles for land area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  https://www.census.gov/cgi-bin/geo/shapefiles/index.php</a:t>
            </a:r>
          </a:p>
        </p:txBody>
      </p:sp>
    </p:spTree>
    <p:extLst>
      <p:ext uri="{BB962C8B-B14F-4D97-AF65-F5344CB8AC3E}">
        <p14:creationId xmlns:p14="http://schemas.microsoft.com/office/powerpoint/2010/main" val="14381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E4B4C688-3E43-3CC0-6866-2EBF693C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AC9FAF7-E07E-B5C2-A313-1E7E63D3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2020 Census Blocks </a:t>
            </a:r>
            <a:r>
              <a:rPr lang="en-US" sz="2800">
                <a:latin typeface="Gill Sans MT" panose="020B0502020104020203" pitchFamily="34" charset="0"/>
              </a:rPr>
              <a:t>in Urban Areas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5466BA5-4C26-4787-BF2B-B1A022CF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E4495847-3839-5ACD-12DC-AB1EFD1D1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3" name="Picture 12" descr="A map of the united states&#10;&#10;Description automatically generated">
            <a:extLst>
              <a:ext uri="{FF2B5EF4-FFF2-40B4-BE49-F238E27FC236}">
                <a16:creationId xmlns:a16="http://schemas.microsoft.com/office/drawing/2014/main" id="{88DB6E57-7C66-8F24-5571-354934A7F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7B50663E-449A-E62E-B498-4B543C1C5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E3916D0C-8902-EF36-6EB0-EDD298FCC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7" name="Picture 16" descr="A map of the united states&#10;&#10;Description automatically generated">
            <a:extLst>
              <a:ext uri="{FF2B5EF4-FFF2-40B4-BE49-F238E27FC236}">
                <a16:creationId xmlns:a16="http://schemas.microsoft.com/office/drawing/2014/main" id="{BC5E6CAD-0A6D-419E-B2E1-E8ABB432E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B0406-DC22-2C9F-571F-D7EBC2B7E846}"/>
              </a:ext>
            </a:extLst>
          </p:cNvPr>
          <p:cNvSpPr txBox="1"/>
          <p:nvPr/>
        </p:nvSpPr>
        <p:spPr>
          <a:xfrm>
            <a:off x="9511868" y="6438978"/>
            <a:ext cx="2665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 2020 Census Table P2, Urban and Rural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https://data.census.gov/advanced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7E59D68-9E8D-3975-E9B0-088C6243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Rural Population as a Percent of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11292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B0BE4A9E-B34E-6C71-FA9B-8A9737EDB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5800"/>
            <a:ext cx="9051811" cy="6034541"/>
          </a:xfrm>
        </p:spPr>
      </p:pic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AB69D46D-3A10-71C5-BD8C-690F493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5"/>
            <a:ext cx="9051811" cy="60345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609328-4B7A-768C-379B-CDFA76D63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31" name="Picture 30" descr="A map of the united states&#10;&#10;Description automatically generated">
            <a:extLst>
              <a:ext uri="{FF2B5EF4-FFF2-40B4-BE49-F238E27FC236}">
                <a16:creationId xmlns:a16="http://schemas.microsoft.com/office/drawing/2014/main" id="{B639C2E5-7158-275E-F44A-1B8D62EE4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7608C-DC62-415A-7B61-860F1E33A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37" name="Picture 36" descr="A map of the united states&#10;&#10;Description automatically generated">
            <a:extLst>
              <a:ext uri="{FF2B5EF4-FFF2-40B4-BE49-F238E27FC236}">
                <a16:creationId xmlns:a16="http://schemas.microsoft.com/office/drawing/2014/main" id="{57E57EC0-BE77-65DD-C83B-3500F5ED2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1633F7-B8AE-829C-9F37-5DA7798B3AE5}"/>
              </a:ext>
            </a:extLst>
          </p:cNvPr>
          <p:cNvSpPr txBox="1"/>
          <p:nvPr/>
        </p:nvSpPr>
        <p:spPr>
          <a:xfrm>
            <a:off x="9502140" y="6438978"/>
            <a:ext cx="2665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 2020 Census Table P2, Urban and Rural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https://data.census.gov/advanced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6F8E7-7CED-93B3-D0C7-71E9992B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Rural Population as a Percent of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51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91340E8F-F2EA-0A28-8732-396F0AC79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3" name="Picture 12" descr="A map of the united states&#10;&#10;Description automatically generated">
            <a:extLst>
              <a:ext uri="{FF2B5EF4-FFF2-40B4-BE49-F238E27FC236}">
                <a16:creationId xmlns:a16="http://schemas.microsoft.com/office/drawing/2014/main" id="{5566972A-3A72-F83E-A701-EEE7DB21F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CE740E96-A552-899A-5059-E938AB00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7" name="Picture 16" descr="A map of the united states&#10;&#10;Description automatically generated">
            <a:extLst>
              <a:ext uri="{FF2B5EF4-FFF2-40B4-BE49-F238E27FC236}">
                <a16:creationId xmlns:a16="http://schemas.microsoft.com/office/drawing/2014/main" id="{3748E756-37FA-7FD5-A75C-3AEA7750D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25" name="Picture 24" descr="A map of the united states&#10;&#10;Description automatically generated">
            <a:extLst>
              <a:ext uri="{FF2B5EF4-FFF2-40B4-BE49-F238E27FC236}">
                <a16:creationId xmlns:a16="http://schemas.microsoft.com/office/drawing/2014/main" id="{57EF40D9-791A-59CA-E69D-0C031D6AB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27" name="Picture 26" descr="A map of the united states&#10;&#10;Description automatically generated">
            <a:extLst>
              <a:ext uri="{FF2B5EF4-FFF2-40B4-BE49-F238E27FC236}">
                <a16:creationId xmlns:a16="http://schemas.microsoft.com/office/drawing/2014/main" id="{1EFAEDEF-6853-7BB7-0456-1E0FEB863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DA2AB5B-2E7A-C0B8-0356-CED92A1ABEC5}"/>
              </a:ext>
            </a:extLst>
          </p:cNvPr>
          <p:cNvSpPr txBox="1"/>
          <p:nvPr/>
        </p:nvSpPr>
        <p:spPr>
          <a:xfrm>
            <a:off x="9511868" y="6438978"/>
            <a:ext cx="2665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 2020 Census Table P2, Urban and Rural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https://data.census.gov/advanced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8045B55-F412-D7E5-57A5-0FCF1483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Urban Population as a Percent of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6128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B0BE4A9E-B34E-6C71-FA9B-8A9737EDB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5800"/>
            <a:ext cx="9051811" cy="6034541"/>
          </a:xfrm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D0729CE0-02F1-9D9E-176C-942DEED40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FB3D7F73-BAA3-7B9A-05F2-03A9FEFCA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9AA3C18D-905E-1EF8-4B41-90C61FC17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4" name="Picture 13" descr="A map of the united states&#10;&#10;Description automatically generated">
            <a:extLst>
              <a:ext uri="{FF2B5EF4-FFF2-40B4-BE49-F238E27FC236}">
                <a16:creationId xmlns:a16="http://schemas.microsoft.com/office/drawing/2014/main" id="{CDDB5A27-16D0-F488-78F9-9BF9A6DF8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pic>
        <p:nvPicPr>
          <p:cNvPr id="16" name="Picture 15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BF3DF7D0-AB33-D7A9-6738-CF84EA57F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686027"/>
            <a:ext cx="9051811" cy="60345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1633F7-B8AE-829C-9F37-5DA7798B3AE5}"/>
              </a:ext>
            </a:extLst>
          </p:cNvPr>
          <p:cNvSpPr txBox="1"/>
          <p:nvPr/>
        </p:nvSpPr>
        <p:spPr>
          <a:xfrm>
            <a:off x="9502140" y="6438978"/>
            <a:ext cx="2665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 2020 Census Table P2, Urban and Rural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              https://data.census.gov/advanced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6F8E7-7CED-93B3-D0C7-71E9992B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Urban Population as a Percent of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8310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Year xmlns="9e30f06f-ad7a-453a-8e08-8a8878e30bd1" xsi:nil="true"/>
    <Division xmlns="9e30f06f-ad7a-453a-8e08-8a8878e30bd1">Unspecified</Division>
    <PublishingExpirationDate xmlns="http://schemas.microsoft.com/sharepoint/v3" xsi:nil="true"/>
    <PublishingStartDate xmlns="http://schemas.microsoft.com/sharepoint/v3" xsi:nil="true"/>
    <_dlc_DocId xmlns="bb65cc95-6d4e-4879-a879-9838761499af">33E6D4FPPFNA-1999820295-2657</_dlc_DocId>
    <_dlc_DocIdUrl xmlns="bb65cc95-6d4e-4879-a879-9838761499af">
      <Url>https://doa.wi.gov/_layouts/15/DocIdRedir.aspx?ID=33E6D4FPPFNA-1999820295-2657</Url>
      <Description>33E6D4FPPFNA-1999820295-2657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4E382B9BA4418775E128E5F912D6" ma:contentTypeVersion="2" ma:contentTypeDescription="Create a new document." ma:contentTypeScope="" ma:versionID="c593df59d529cd62c52edc0f58c44ef0">
  <xsd:schema xmlns:xsd="http://www.w3.org/2001/XMLSchema" xmlns:xs="http://www.w3.org/2001/XMLSchema" xmlns:p="http://schemas.microsoft.com/office/2006/metadata/properties" xmlns:ns1="http://schemas.microsoft.com/sharepoint/v3" xmlns:ns2="bb65cc95-6d4e-4879-a879-9838761499af" xmlns:ns3="9e30f06f-ad7a-453a-8e08-8a8878e30bd1" targetNamespace="http://schemas.microsoft.com/office/2006/metadata/properties" ma:root="true" ma:fieldsID="67ebbaea808b247c46602f4156dd947f" ns1:_="" ns2:_="" ns3:_="">
    <xsd:import namespace="http://schemas.microsoft.com/sharepoint/v3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ocument_x0020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Division" ma:index="13" nillable="true" ma:displayName="Division" ma:default="Unspecified" ma:description="DOA division" ma:format="RadioButtons" ma:internalName="Division">
      <xsd:simpleType>
        <xsd:restriction base="dms:Choice">
          <xsd:enumeration value="CPD"/>
          <xsd:enumeration value="DEBF"/>
          <xsd:enumeration value="DEHCR"/>
          <xsd:enumeration value="DEO"/>
          <xsd:enumeration value="DET"/>
          <xsd:enumeration value="DFD"/>
          <xsd:enumeration value="DFM"/>
          <xsd:enumeration value="DHA"/>
          <xsd:enumeration value="DIR"/>
          <xsd:enumeration value="DPM"/>
          <xsd:enumeration value="Gaming"/>
          <xsd:enumeration value="Legal"/>
          <xsd:enumeration value="SECY"/>
          <xsd:enumeration value="STAR"/>
          <xsd:enumeration value="Unspecified"/>
        </xsd:restriction>
      </xsd:simpleType>
    </xsd:element>
    <xsd:element name="Document_x0020_Year" ma:index="14" nillable="true" ma:displayName="Document Year" ma:description="Optional column for document year" ma:internalName="Document_x0020_Year">
      <xsd:simpleType>
        <xsd:restriction base="dms:Text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7E90B64-266A-4B8C-AF3D-7E40AB60E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9FD46-3620-4F18-A6CF-FF22AA74BBBD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67cbf88-ae6f-4b3f-ac3d-48bfd3870156"/>
    <ds:schemaRef ds:uri="a45391cd-ece0-4004-9cca-911e020114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850017-2A2E-4A9D-AD49-594AE4809C79}"/>
</file>

<file path=customXml/itemProps4.xml><?xml version="1.0" encoding="utf-8"?>
<ds:datastoreItem xmlns:ds="http://schemas.openxmlformats.org/officeDocument/2006/customXml" ds:itemID="{8960F031-64DA-4617-AEEC-A4EC9491657A}"/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293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Office Theme</vt:lpstr>
      <vt:lpstr>U.S. Census Bureau Urban Area Definition</vt:lpstr>
      <vt:lpstr>Housing Units per Square Mile</vt:lpstr>
      <vt:lpstr>2020 Census Blocks in Urban Areas</vt:lpstr>
      <vt:lpstr>Rural Population as a Percent of Total Population</vt:lpstr>
      <vt:lpstr>Rural Population as a Percent of Total Population</vt:lpstr>
      <vt:lpstr>Urban Population as a Percent of Total Population</vt:lpstr>
      <vt:lpstr>Urban Population as a Percent of Total Population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Barroilhet, Dan - DOA</dc:creator>
  <cp:lastModifiedBy>Barroilhet, Dan - DOA</cp:lastModifiedBy>
  <cp:revision>1</cp:revision>
  <dcterms:created xsi:type="dcterms:W3CDTF">2023-08-29T14:20:34Z</dcterms:created>
  <dcterms:modified xsi:type="dcterms:W3CDTF">2023-09-12T14:37:53Z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0x01010041144E382B9BA4418775E128E5F912D6</vt:lpwstr>
  </property>
  <property fmtid="{D5CDD505-2E9C-101B-9397-08002B2CF9AE}" pid="3" name="MediaServiceImageTags">
    <vt:lpwstr/>
  </property>
  <property fmtid="{D5CDD505-2E9C-101B-9397-08002B2CF9AE}" pid="4" name="_dlc_DocIdItemGuid">
    <vt:lpwstr>0b2b1cff-3393-4918-bf32-dbad2c23da4e</vt:lpwstr>
  </property>
</Properties>
</file>