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2" r:id="rId5"/>
    <p:sldMasterId id="2147483690" r:id="rId6"/>
    <p:sldMasterId id="2147483697" r:id="rId7"/>
    <p:sldMasterId id="2147483652" r:id="rId8"/>
    <p:sldMasterId id="2147483665" r:id="rId9"/>
    <p:sldMasterId id="2147483679" r:id="rId10"/>
  </p:sldMasterIdLst>
  <p:sldIdLst>
    <p:sldId id="258" r:id="rId11"/>
    <p:sldId id="307" r:id="rId12"/>
    <p:sldId id="264" r:id="rId13"/>
    <p:sldId id="283" r:id="rId14"/>
    <p:sldId id="294" r:id="rId15"/>
    <p:sldId id="295" r:id="rId16"/>
    <p:sldId id="296" r:id="rId17"/>
    <p:sldId id="297" r:id="rId18"/>
    <p:sldId id="308" r:id="rId19"/>
    <p:sldId id="298" r:id="rId20"/>
    <p:sldId id="300" r:id="rId21"/>
    <p:sldId id="299" r:id="rId22"/>
    <p:sldId id="301" r:id="rId23"/>
    <p:sldId id="280" r:id="rId24"/>
    <p:sldId id="293" r:id="rId25"/>
    <p:sldId id="292" r:id="rId26"/>
    <p:sldId id="281" r:id="rId27"/>
    <p:sldId id="302" r:id="rId28"/>
    <p:sldId id="310" r:id="rId29"/>
    <p:sldId id="305" r:id="rId30"/>
    <p:sldId id="306" r:id="rId31"/>
    <p:sldId id="309" r:id="rId32"/>
    <p:sldId id="303" r:id="rId33"/>
    <p:sldId id="311" r:id="rId34"/>
    <p:sldId id="26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AA6"/>
    <a:srgbClr val="1F497D"/>
    <a:srgbClr val="A5A5A5"/>
    <a:srgbClr val="9BBB59"/>
    <a:srgbClr val="8064A2"/>
    <a:srgbClr val="4BACC6"/>
    <a:srgbClr val="008000"/>
    <a:srgbClr val="034F80"/>
    <a:srgbClr val="F2C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741EFA-455B-4316-A086-33EC72202849}" v="7730" dt="2024-11-26T20:46:42.9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17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customXml" Target="../customXml/item4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roilhet, Dan - DOA" userId="f1f56478-30ac-42d8-9a20-e58757f81dcd" providerId="ADAL" clId="{FD741EFA-455B-4316-A086-33EC72202849}"/>
    <pc:docChg chg="undo redo custSel addSld delSld modSld sldOrd">
      <pc:chgData name="Barroilhet, Dan - DOA" userId="f1f56478-30ac-42d8-9a20-e58757f81dcd" providerId="ADAL" clId="{FD741EFA-455B-4316-A086-33EC72202849}" dt="2024-11-26T20:46:42.911" v="8964" actId="20577"/>
      <pc:docMkLst>
        <pc:docMk/>
      </pc:docMkLst>
      <pc:sldChg chg="modSp mod">
        <pc:chgData name="Barroilhet, Dan - DOA" userId="f1f56478-30ac-42d8-9a20-e58757f81dcd" providerId="ADAL" clId="{FD741EFA-455B-4316-A086-33EC72202849}" dt="2024-11-18T16:12:07.459" v="6795" actId="20577"/>
        <pc:sldMkLst>
          <pc:docMk/>
          <pc:sldMk cId="2993224421" sldId="258"/>
        </pc:sldMkLst>
        <pc:spChg chg="mod">
          <ac:chgData name="Barroilhet, Dan - DOA" userId="f1f56478-30ac-42d8-9a20-e58757f81dcd" providerId="ADAL" clId="{FD741EFA-455B-4316-A086-33EC72202849}" dt="2024-11-18T14:55:03.172" v="6782" actId="6549"/>
          <ac:spMkLst>
            <pc:docMk/>
            <pc:sldMk cId="2993224421" sldId="258"/>
            <ac:spMk id="2" creationId="{8A0273F9-B2F6-0254-6410-BAE4EF5342BA}"/>
          </ac:spMkLst>
        </pc:spChg>
        <pc:spChg chg="mod">
          <ac:chgData name="Barroilhet, Dan - DOA" userId="f1f56478-30ac-42d8-9a20-e58757f81dcd" providerId="ADAL" clId="{FD741EFA-455B-4316-A086-33EC72202849}" dt="2024-11-18T16:12:07.459" v="6795" actId="20577"/>
          <ac:spMkLst>
            <pc:docMk/>
            <pc:sldMk cId="2993224421" sldId="258"/>
            <ac:spMk id="3" creationId="{8F00F682-F93F-ECA8-A9E5-C2504B2305B1}"/>
          </ac:spMkLst>
        </pc:spChg>
      </pc:sldChg>
      <pc:sldChg chg="modSp mod modAnim">
        <pc:chgData name="Barroilhet, Dan - DOA" userId="f1f56478-30ac-42d8-9a20-e58757f81dcd" providerId="ADAL" clId="{FD741EFA-455B-4316-A086-33EC72202849}" dt="2024-11-26T19:58:48.872" v="8320"/>
        <pc:sldMkLst>
          <pc:docMk/>
          <pc:sldMk cId="1836834451" sldId="264"/>
        </pc:sldMkLst>
        <pc:spChg chg="mod">
          <ac:chgData name="Barroilhet, Dan - DOA" userId="f1f56478-30ac-42d8-9a20-e58757f81dcd" providerId="ADAL" clId="{FD741EFA-455B-4316-A086-33EC72202849}" dt="2024-11-14T21:34:25.459" v="726" actId="20577"/>
          <ac:spMkLst>
            <pc:docMk/>
            <pc:sldMk cId="1836834451" sldId="264"/>
            <ac:spMk id="2" creationId="{9386EEFF-477D-EAF8-3EDE-44EAA662D084}"/>
          </ac:spMkLst>
        </pc:spChg>
        <pc:spChg chg="mod">
          <ac:chgData name="Barroilhet, Dan - DOA" userId="f1f56478-30ac-42d8-9a20-e58757f81dcd" providerId="ADAL" clId="{FD741EFA-455B-4316-A086-33EC72202849}" dt="2024-11-26T19:57:40.458" v="8319" actId="6549"/>
          <ac:spMkLst>
            <pc:docMk/>
            <pc:sldMk cId="1836834451" sldId="264"/>
            <ac:spMk id="3" creationId="{A408BD36-31AC-297D-DE88-60AE150504E0}"/>
          </ac:spMkLst>
        </pc:spChg>
      </pc:sldChg>
      <pc:sldChg chg="modSp add del mod modClrScheme chgLayout">
        <pc:chgData name="Barroilhet, Dan - DOA" userId="f1f56478-30ac-42d8-9a20-e58757f81dcd" providerId="ADAL" clId="{FD741EFA-455B-4316-A086-33EC72202849}" dt="2024-11-22T21:38:16.974" v="6975" actId="255"/>
        <pc:sldMkLst>
          <pc:docMk/>
          <pc:sldMk cId="4033936639" sldId="268"/>
        </pc:sldMkLst>
        <pc:spChg chg="mod ord">
          <ac:chgData name="Barroilhet, Dan - DOA" userId="f1f56478-30ac-42d8-9a20-e58757f81dcd" providerId="ADAL" clId="{FD741EFA-455B-4316-A086-33EC72202849}" dt="2024-11-22T21:37:39.947" v="6973" actId="700"/>
          <ac:spMkLst>
            <pc:docMk/>
            <pc:sldMk cId="4033936639" sldId="268"/>
            <ac:spMk id="2" creationId="{0C139D06-64C2-4439-8269-BFAEE1D4FF7B}"/>
          </ac:spMkLst>
        </pc:spChg>
        <pc:spChg chg="mod ord">
          <ac:chgData name="Barroilhet, Dan - DOA" userId="f1f56478-30ac-42d8-9a20-e58757f81dcd" providerId="ADAL" clId="{FD741EFA-455B-4316-A086-33EC72202849}" dt="2024-11-22T21:37:39.947" v="6973" actId="700"/>
          <ac:spMkLst>
            <pc:docMk/>
            <pc:sldMk cId="4033936639" sldId="268"/>
            <ac:spMk id="3" creationId="{8047CE07-7C24-3016-AF7B-D6B12AA2C445}"/>
          </ac:spMkLst>
        </pc:spChg>
        <pc:spChg chg="mod ord">
          <ac:chgData name="Barroilhet, Dan - DOA" userId="f1f56478-30ac-42d8-9a20-e58757f81dcd" providerId="ADAL" clId="{FD741EFA-455B-4316-A086-33EC72202849}" dt="2024-11-22T21:37:39.947" v="6973" actId="700"/>
          <ac:spMkLst>
            <pc:docMk/>
            <pc:sldMk cId="4033936639" sldId="268"/>
            <ac:spMk id="4" creationId="{EF612EB1-85EF-660D-311F-AD751888402F}"/>
          </ac:spMkLst>
        </pc:spChg>
        <pc:spChg chg="mod ord">
          <ac:chgData name="Barroilhet, Dan - DOA" userId="f1f56478-30ac-42d8-9a20-e58757f81dcd" providerId="ADAL" clId="{FD741EFA-455B-4316-A086-33EC72202849}" dt="2024-11-22T21:38:16.974" v="6975" actId="255"/>
          <ac:spMkLst>
            <pc:docMk/>
            <pc:sldMk cId="4033936639" sldId="268"/>
            <ac:spMk id="5" creationId="{6AAE5559-71D0-FEB4-40BC-0EE49BD0C164}"/>
          </ac:spMkLst>
        </pc:spChg>
      </pc:sldChg>
      <pc:sldChg chg="add del">
        <pc:chgData name="Barroilhet, Dan - DOA" userId="f1f56478-30ac-42d8-9a20-e58757f81dcd" providerId="ADAL" clId="{FD741EFA-455B-4316-A086-33EC72202849}" dt="2024-11-22T21:34:12.788" v="6967"/>
        <pc:sldMkLst>
          <pc:docMk/>
          <pc:sldMk cId="899498583" sldId="272"/>
        </pc:sldMkLst>
      </pc:sldChg>
      <pc:sldChg chg="del">
        <pc:chgData name="Barroilhet, Dan - DOA" userId="f1f56478-30ac-42d8-9a20-e58757f81dcd" providerId="ADAL" clId="{FD741EFA-455B-4316-A086-33EC72202849}" dt="2024-11-05T17:13:33.883" v="158" actId="2696"/>
        <pc:sldMkLst>
          <pc:docMk/>
          <pc:sldMk cId="1937295347" sldId="279"/>
        </pc:sldMkLst>
      </pc:sldChg>
      <pc:sldChg chg="addSp delSp modSp mod addAnim delAnim modAnim">
        <pc:chgData name="Barroilhet, Dan - DOA" userId="f1f56478-30ac-42d8-9a20-e58757f81dcd" providerId="ADAL" clId="{FD741EFA-455B-4316-A086-33EC72202849}" dt="2024-11-06T21:26:06.333" v="396"/>
        <pc:sldMkLst>
          <pc:docMk/>
          <pc:sldMk cId="2099268514" sldId="280"/>
        </pc:sldMkLst>
        <pc:picChg chg="add mod">
          <ac:chgData name="Barroilhet, Dan - DOA" userId="f1f56478-30ac-42d8-9a20-e58757f81dcd" providerId="ADAL" clId="{FD741EFA-455B-4316-A086-33EC72202849}" dt="2024-11-06T21:24:23.001" v="364" actId="1076"/>
          <ac:picMkLst>
            <pc:docMk/>
            <pc:sldMk cId="2099268514" sldId="280"/>
            <ac:picMk id="3" creationId="{048FD05A-C121-07F2-DB35-46DEA3A4698D}"/>
          </ac:picMkLst>
        </pc:picChg>
        <pc:picChg chg="add del mod">
          <ac:chgData name="Barroilhet, Dan - DOA" userId="f1f56478-30ac-42d8-9a20-e58757f81dcd" providerId="ADAL" clId="{FD741EFA-455B-4316-A086-33EC72202849}" dt="2024-11-05T14:27:26.382" v="18" actId="478"/>
          <ac:picMkLst>
            <pc:docMk/>
            <pc:sldMk cId="2099268514" sldId="280"/>
            <ac:picMk id="3" creationId="{2E6BD7EC-F687-F709-B10D-153B58E5331B}"/>
          </ac:picMkLst>
        </pc:picChg>
        <pc:picChg chg="add del mod">
          <ac:chgData name="Barroilhet, Dan - DOA" userId="f1f56478-30ac-42d8-9a20-e58757f81dcd" providerId="ADAL" clId="{FD741EFA-455B-4316-A086-33EC72202849}" dt="2024-11-06T21:23:44.033" v="355" actId="478"/>
          <ac:picMkLst>
            <pc:docMk/>
            <pc:sldMk cId="2099268514" sldId="280"/>
            <ac:picMk id="5" creationId="{3FBC97A2-1304-A3DA-80BC-FA1C1F52F00A}"/>
          </ac:picMkLst>
        </pc:picChg>
        <pc:picChg chg="add mod">
          <ac:chgData name="Barroilhet, Dan - DOA" userId="f1f56478-30ac-42d8-9a20-e58757f81dcd" providerId="ADAL" clId="{FD741EFA-455B-4316-A086-33EC72202849}" dt="2024-11-06T21:24:44.130" v="373" actId="1076"/>
          <ac:picMkLst>
            <pc:docMk/>
            <pc:sldMk cId="2099268514" sldId="280"/>
            <ac:picMk id="6" creationId="{F2C2E6CB-E42A-AC48-1643-A1264D8E601D}"/>
          </ac:picMkLst>
        </pc:picChg>
        <pc:picChg chg="add del mod">
          <ac:chgData name="Barroilhet, Dan - DOA" userId="f1f56478-30ac-42d8-9a20-e58757f81dcd" providerId="ADAL" clId="{FD741EFA-455B-4316-A086-33EC72202849}" dt="2024-11-06T21:23:42.616" v="354" actId="478"/>
          <ac:picMkLst>
            <pc:docMk/>
            <pc:sldMk cId="2099268514" sldId="280"/>
            <ac:picMk id="7" creationId="{F8CB1EB9-CFB1-FA05-1F19-2C4D8C91D18B}"/>
          </ac:picMkLst>
        </pc:picChg>
        <pc:picChg chg="add del mod">
          <ac:chgData name="Barroilhet, Dan - DOA" userId="f1f56478-30ac-42d8-9a20-e58757f81dcd" providerId="ADAL" clId="{FD741EFA-455B-4316-A086-33EC72202849}" dt="2024-11-06T21:23:41.536" v="353" actId="478"/>
          <ac:picMkLst>
            <pc:docMk/>
            <pc:sldMk cId="2099268514" sldId="280"/>
            <ac:picMk id="9" creationId="{CF2283A8-8397-9E4A-8F39-34FCDE36C5FE}"/>
          </ac:picMkLst>
        </pc:picChg>
        <pc:picChg chg="add mod">
          <ac:chgData name="Barroilhet, Dan - DOA" userId="f1f56478-30ac-42d8-9a20-e58757f81dcd" providerId="ADAL" clId="{FD741EFA-455B-4316-A086-33EC72202849}" dt="2024-11-06T21:25:05.068" v="383" actId="1076"/>
          <ac:picMkLst>
            <pc:docMk/>
            <pc:sldMk cId="2099268514" sldId="280"/>
            <ac:picMk id="10" creationId="{C55048DB-E030-3F94-77C4-62E39AE315A7}"/>
          </ac:picMkLst>
        </pc:picChg>
        <pc:picChg chg="add del mod">
          <ac:chgData name="Barroilhet, Dan - DOA" userId="f1f56478-30ac-42d8-9a20-e58757f81dcd" providerId="ADAL" clId="{FD741EFA-455B-4316-A086-33EC72202849}" dt="2024-11-06T21:23:40.464" v="352" actId="478"/>
          <ac:picMkLst>
            <pc:docMk/>
            <pc:sldMk cId="2099268514" sldId="280"/>
            <ac:picMk id="11" creationId="{89253FCE-914B-8CE6-9CFE-CE89290CF7CE}"/>
          </ac:picMkLst>
        </pc:picChg>
        <pc:picChg chg="add del mod">
          <ac:chgData name="Barroilhet, Dan - DOA" userId="f1f56478-30ac-42d8-9a20-e58757f81dcd" providerId="ADAL" clId="{FD741EFA-455B-4316-A086-33EC72202849}" dt="2024-11-06T21:23:39.083" v="351" actId="478"/>
          <ac:picMkLst>
            <pc:docMk/>
            <pc:sldMk cId="2099268514" sldId="280"/>
            <ac:picMk id="13" creationId="{0560398E-0088-C671-34EF-55154A972984}"/>
          </ac:picMkLst>
        </pc:picChg>
        <pc:picChg chg="add mod">
          <ac:chgData name="Barroilhet, Dan - DOA" userId="f1f56478-30ac-42d8-9a20-e58757f81dcd" providerId="ADAL" clId="{FD741EFA-455B-4316-A086-33EC72202849}" dt="2024-11-06T21:25:36.628" v="393" actId="1076"/>
          <ac:picMkLst>
            <pc:docMk/>
            <pc:sldMk cId="2099268514" sldId="280"/>
            <ac:picMk id="14" creationId="{C92A221B-3996-2776-E5A9-226F13EF7951}"/>
          </ac:picMkLst>
        </pc:picChg>
        <pc:picChg chg="del">
          <ac:chgData name="Barroilhet, Dan - DOA" userId="f1f56478-30ac-42d8-9a20-e58757f81dcd" providerId="ADAL" clId="{FD741EFA-455B-4316-A086-33EC72202849}" dt="2024-11-05T14:26:10.214" v="7" actId="478"/>
          <ac:picMkLst>
            <pc:docMk/>
            <pc:sldMk cId="2099268514" sldId="280"/>
            <ac:picMk id="65" creationId="{05249336-D859-16BB-3697-2BC758EA1D02}"/>
          </ac:picMkLst>
        </pc:picChg>
        <pc:picChg chg="del">
          <ac:chgData name="Barroilhet, Dan - DOA" userId="f1f56478-30ac-42d8-9a20-e58757f81dcd" providerId="ADAL" clId="{FD741EFA-455B-4316-A086-33EC72202849}" dt="2024-11-05T14:26:08.370" v="6" actId="478"/>
          <ac:picMkLst>
            <pc:docMk/>
            <pc:sldMk cId="2099268514" sldId="280"/>
            <ac:picMk id="67" creationId="{051B1A59-1D41-5AEF-C2C4-1843507C5BDB}"/>
          </ac:picMkLst>
        </pc:picChg>
        <pc:picChg chg="del">
          <ac:chgData name="Barroilhet, Dan - DOA" userId="f1f56478-30ac-42d8-9a20-e58757f81dcd" providerId="ADAL" clId="{FD741EFA-455B-4316-A086-33EC72202849}" dt="2024-11-05T14:26:07.453" v="5" actId="478"/>
          <ac:picMkLst>
            <pc:docMk/>
            <pc:sldMk cId="2099268514" sldId="280"/>
            <ac:picMk id="69" creationId="{094655BE-B410-5A81-CD92-281D5482D38A}"/>
          </ac:picMkLst>
        </pc:picChg>
        <pc:picChg chg="add del">
          <ac:chgData name="Barroilhet, Dan - DOA" userId="f1f56478-30ac-42d8-9a20-e58757f81dcd" providerId="ADAL" clId="{FD741EFA-455B-4316-A086-33EC72202849}" dt="2024-11-05T14:26:05.763" v="4" actId="478"/>
          <ac:picMkLst>
            <pc:docMk/>
            <pc:sldMk cId="2099268514" sldId="280"/>
            <ac:picMk id="71" creationId="{818BA187-9257-577F-7313-418E4ED20844}"/>
          </ac:picMkLst>
        </pc:picChg>
        <pc:picChg chg="del">
          <ac:chgData name="Barroilhet, Dan - DOA" userId="f1f56478-30ac-42d8-9a20-e58757f81dcd" providerId="ADAL" clId="{FD741EFA-455B-4316-A086-33EC72202849}" dt="2024-11-05T14:26:01.318" v="1" actId="478"/>
          <ac:picMkLst>
            <pc:docMk/>
            <pc:sldMk cId="2099268514" sldId="280"/>
            <ac:picMk id="73" creationId="{74403EC4-D95B-AB9F-7D30-847ACFB3AF2D}"/>
          </ac:picMkLst>
        </pc:picChg>
        <pc:picChg chg="del">
          <ac:chgData name="Barroilhet, Dan - DOA" userId="f1f56478-30ac-42d8-9a20-e58757f81dcd" providerId="ADAL" clId="{FD741EFA-455B-4316-A086-33EC72202849}" dt="2024-11-05T14:25:58.997" v="0" actId="478"/>
          <ac:picMkLst>
            <pc:docMk/>
            <pc:sldMk cId="2099268514" sldId="280"/>
            <ac:picMk id="75" creationId="{49F667FF-0344-CFDC-09AA-A3A0AAFE221A}"/>
          </ac:picMkLst>
        </pc:picChg>
        <pc:picChg chg="del">
          <ac:chgData name="Barroilhet, Dan - DOA" userId="f1f56478-30ac-42d8-9a20-e58757f81dcd" providerId="ADAL" clId="{FD741EFA-455B-4316-A086-33EC72202849}" dt="2024-11-05T14:26:20.376" v="13" actId="478"/>
          <ac:picMkLst>
            <pc:docMk/>
            <pc:sldMk cId="2099268514" sldId="280"/>
            <ac:picMk id="77" creationId="{BCF16B91-655F-00B2-E349-E7AB9232BAED}"/>
          </ac:picMkLst>
        </pc:picChg>
        <pc:picChg chg="del">
          <ac:chgData name="Barroilhet, Dan - DOA" userId="f1f56478-30ac-42d8-9a20-e58757f81dcd" providerId="ADAL" clId="{FD741EFA-455B-4316-A086-33EC72202849}" dt="2024-11-05T14:26:19.400" v="12" actId="478"/>
          <ac:picMkLst>
            <pc:docMk/>
            <pc:sldMk cId="2099268514" sldId="280"/>
            <ac:picMk id="79" creationId="{30D9085F-F9E7-4A95-54A1-38FD5959B068}"/>
          </ac:picMkLst>
        </pc:picChg>
        <pc:picChg chg="del">
          <ac:chgData name="Barroilhet, Dan - DOA" userId="f1f56478-30ac-42d8-9a20-e58757f81dcd" providerId="ADAL" clId="{FD741EFA-455B-4316-A086-33EC72202849}" dt="2024-11-05T14:26:18.238" v="11" actId="478"/>
          <ac:picMkLst>
            <pc:docMk/>
            <pc:sldMk cId="2099268514" sldId="280"/>
            <ac:picMk id="81" creationId="{74846DC7-4C41-F41B-F00C-91859DB281FF}"/>
          </ac:picMkLst>
        </pc:picChg>
        <pc:picChg chg="del">
          <ac:chgData name="Barroilhet, Dan - DOA" userId="f1f56478-30ac-42d8-9a20-e58757f81dcd" providerId="ADAL" clId="{FD741EFA-455B-4316-A086-33EC72202849}" dt="2024-11-05T14:26:17.398" v="10" actId="478"/>
          <ac:picMkLst>
            <pc:docMk/>
            <pc:sldMk cId="2099268514" sldId="280"/>
            <ac:picMk id="83" creationId="{03E3015C-4074-102A-42D3-966C6EF60935}"/>
          </ac:picMkLst>
        </pc:picChg>
        <pc:picChg chg="del">
          <ac:chgData name="Barroilhet, Dan - DOA" userId="f1f56478-30ac-42d8-9a20-e58757f81dcd" providerId="ADAL" clId="{FD741EFA-455B-4316-A086-33EC72202849}" dt="2024-11-05T14:26:16.262" v="9" actId="478"/>
          <ac:picMkLst>
            <pc:docMk/>
            <pc:sldMk cId="2099268514" sldId="280"/>
            <ac:picMk id="89" creationId="{8D56BC8B-3916-ED24-A0CB-2117F9F236C2}"/>
          </ac:picMkLst>
        </pc:picChg>
        <pc:picChg chg="del">
          <ac:chgData name="Barroilhet, Dan - DOA" userId="f1f56478-30ac-42d8-9a20-e58757f81dcd" providerId="ADAL" clId="{FD741EFA-455B-4316-A086-33EC72202849}" dt="2024-11-05T14:26:14.958" v="8" actId="478"/>
          <ac:picMkLst>
            <pc:docMk/>
            <pc:sldMk cId="2099268514" sldId="280"/>
            <ac:picMk id="91" creationId="{52D8AA9B-F0FA-BD84-2484-F2A998AE3478}"/>
          </ac:picMkLst>
        </pc:picChg>
      </pc:sldChg>
      <pc:sldChg chg="addSp delSp modSp mod ord delAnim modAnim">
        <pc:chgData name="Barroilhet, Dan - DOA" userId="f1f56478-30ac-42d8-9a20-e58757f81dcd" providerId="ADAL" clId="{FD741EFA-455B-4316-A086-33EC72202849}" dt="2024-11-05T17:27:06.280" v="231"/>
        <pc:sldMkLst>
          <pc:docMk/>
          <pc:sldMk cId="4279563787" sldId="281"/>
        </pc:sldMkLst>
        <pc:graphicFrameChg chg="add mod">
          <ac:chgData name="Barroilhet, Dan - DOA" userId="f1f56478-30ac-42d8-9a20-e58757f81dcd" providerId="ADAL" clId="{FD741EFA-455B-4316-A086-33EC72202849}" dt="2024-11-05T16:10:57.669" v="79"/>
          <ac:graphicFrameMkLst>
            <pc:docMk/>
            <pc:sldMk cId="4279563787" sldId="281"/>
            <ac:graphicFrameMk id="2" creationId="{38B7735B-4CE5-DDB0-F046-16B9BDD61E1F}"/>
          </ac:graphicFrameMkLst>
        </pc:graphicFrameChg>
        <pc:picChg chg="add mod">
          <ac:chgData name="Barroilhet, Dan - DOA" userId="f1f56478-30ac-42d8-9a20-e58757f81dcd" providerId="ADAL" clId="{FD741EFA-455B-4316-A086-33EC72202849}" dt="2024-11-05T17:19:38.443" v="168"/>
          <ac:picMkLst>
            <pc:docMk/>
            <pc:sldMk cId="4279563787" sldId="281"/>
            <ac:picMk id="3" creationId="{2E084ACC-E3E0-436D-B552-917393EDC439}"/>
          </ac:picMkLst>
        </pc:picChg>
        <pc:picChg chg="add del mod">
          <ac:chgData name="Barroilhet, Dan - DOA" userId="f1f56478-30ac-42d8-9a20-e58757f81dcd" providerId="ADAL" clId="{FD741EFA-455B-4316-A086-33EC72202849}" dt="2024-11-05T16:35:31.749" v="89" actId="478"/>
          <ac:picMkLst>
            <pc:docMk/>
            <pc:sldMk cId="4279563787" sldId="281"/>
            <ac:picMk id="4" creationId="{7FCB7BA9-5906-5B37-19C9-FC8ACDD0754A}"/>
          </ac:picMkLst>
        </pc:picChg>
        <pc:picChg chg="add mod">
          <ac:chgData name="Barroilhet, Dan - DOA" userId="f1f56478-30ac-42d8-9a20-e58757f81dcd" providerId="ADAL" clId="{FD741EFA-455B-4316-A086-33EC72202849}" dt="2024-11-05T17:20:25.034" v="172" actId="1076"/>
          <ac:picMkLst>
            <pc:docMk/>
            <pc:sldMk cId="4279563787" sldId="281"/>
            <ac:picMk id="5" creationId="{1376685F-707A-D821-7D5B-FC34D58B4FC7}"/>
          </ac:picMkLst>
        </pc:picChg>
        <pc:picChg chg="del">
          <ac:chgData name="Barroilhet, Dan - DOA" userId="f1f56478-30ac-42d8-9a20-e58757f81dcd" providerId="ADAL" clId="{FD741EFA-455B-4316-A086-33EC72202849}" dt="2024-11-05T15:18:35.732" v="60" actId="478"/>
          <ac:picMkLst>
            <pc:docMk/>
            <pc:sldMk cId="4279563787" sldId="281"/>
            <ac:picMk id="5" creationId="{89A3BBE9-17D5-09E6-8FD8-472879121D30}"/>
          </ac:picMkLst>
        </pc:picChg>
        <pc:picChg chg="add del mod">
          <ac:chgData name="Barroilhet, Dan - DOA" userId="f1f56478-30ac-42d8-9a20-e58757f81dcd" providerId="ADAL" clId="{FD741EFA-455B-4316-A086-33EC72202849}" dt="2024-11-05T17:19:27.842" v="163" actId="478"/>
          <ac:picMkLst>
            <pc:docMk/>
            <pc:sldMk cId="4279563787" sldId="281"/>
            <ac:picMk id="7" creationId="{637D1CEE-0DC0-AAA6-AA7E-FAA768447639}"/>
          </ac:picMkLst>
        </pc:picChg>
        <pc:picChg chg="add del mod">
          <ac:chgData name="Barroilhet, Dan - DOA" userId="f1f56478-30ac-42d8-9a20-e58757f81dcd" providerId="ADAL" clId="{FD741EFA-455B-4316-A086-33EC72202849}" dt="2024-11-05T17:25:16.178" v="212" actId="478"/>
          <ac:picMkLst>
            <pc:docMk/>
            <pc:sldMk cId="4279563787" sldId="281"/>
            <ac:picMk id="8" creationId="{09AB2A52-EC79-4F23-7AFF-32D08D5D3882}"/>
          </ac:picMkLst>
        </pc:picChg>
        <pc:picChg chg="add del mod">
          <ac:chgData name="Barroilhet, Dan - DOA" userId="f1f56478-30ac-42d8-9a20-e58757f81dcd" providerId="ADAL" clId="{FD741EFA-455B-4316-A086-33EC72202849}" dt="2024-11-05T17:19:19.970" v="162" actId="478"/>
          <ac:picMkLst>
            <pc:docMk/>
            <pc:sldMk cId="4279563787" sldId="281"/>
            <ac:picMk id="9" creationId="{8A5F3DA7-2C59-0993-8B5B-08CFE981328C}"/>
          </ac:picMkLst>
        </pc:picChg>
        <pc:picChg chg="add del mod">
          <ac:chgData name="Barroilhet, Dan - DOA" userId="f1f56478-30ac-42d8-9a20-e58757f81dcd" providerId="ADAL" clId="{FD741EFA-455B-4316-A086-33EC72202849}" dt="2024-11-05T17:19:18.394" v="161" actId="478"/>
          <ac:picMkLst>
            <pc:docMk/>
            <pc:sldMk cId="4279563787" sldId="281"/>
            <ac:picMk id="11" creationId="{3679B2E5-3875-3D36-F2A5-9DE3EE8BD42A}"/>
          </ac:picMkLst>
        </pc:picChg>
        <pc:picChg chg="add mod">
          <ac:chgData name="Barroilhet, Dan - DOA" userId="f1f56478-30ac-42d8-9a20-e58757f81dcd" providerId="ADAL" clId="{FD741EFA-455B-4316-A086-33EC72202849}" dt="2024-11-05T17:25:41.282" v="216" actId="1076"/>
          <ac:picMkLst>
            <pc:docMk/>
            <pc:sldMk cId="4279563787" sldId="281"/>
            <ac:picMk id="12" creationId="{9F863214-0DF1-5CAB-F57E-D9D5B36D43F7}"/>
          </ac:picMkLst>
        </pc:picChg>
        <pc:picChg chg="add del mod">
          <ac:chgData name="Barroilhet, Dan - DOA" userId="f1f56478-30ac-42d8-9a20-e58757f81dcd" providerId="ADAL" clId="{FD741EFA-455B-4316-A086-33EC72202849}" dt="2024-11-05T17:19:17.362" v="160" actId="478"/>
          <ac:picMkLst>
            <pc:docMk/>
            <pc:sldMk cId="4279563787" sldId="281"/>
            <ac:picMk id="13" creationId="{A68A8458-F22A-090D-DAA0-FEB9A8498FB6}"/>
          </ac:picMkLst>
        </pc:picChg>
        <pc:picChg chg="add del mod">
          <ac:chgData name="Barroilhet, Dan - DOA" userId="f1f56478-30ac-42d8-9a20-e58757f81dcd" providerId="ADAL" clId="{FD741EFA-455B-4316-A086-33EC72202849}" dt="2024-11-05T17:19:16.036" v="159" actId="478"/>
          <ac:picMkLst>
            <pc:docMk/>
            <pc:sldMk cId="4279563787" sldId="281"/>
            <ac:picMk id="15" creationId="{1106137F-510C-1C59-54A7-67C15A66E858}"/>
          </ac:picMkLst>
        </pc:picChg>
        <pc:picChg chg="add mod">
          <ac:chgData name="Barroilhet, Dan - DOA" userId="f1f56478-30ac-42d8-9a20-e58757f81dcd" providerId="ADAL" clId="{FD741EFA-455B-4316-A086-33EC72202849}" dt="2024-11-05T17:25:55.634" v="221" actId="1076"/>
          <ac:picMkLst>
            <pc:docMk/>
            <pc:sldMk cId="4279563787" sldId="281"/>
            <ac:picMk id="16" creationId="{7BA69C32-2734-079E-9320-D4828A5D75E3}"/>
          </ac:picMkLst>
        </pc:picChg>
        <pc:picChg chg="add mod">
          <ac:chgData name="Barroilhet, Dan - DOA" userId="f1f56478-30ac-42d8-9a20-e58757f81dcd" providerId="ADAL" clId="{FD741EFA-455B-4316-A086-33EC72202849}" dt="2024-11-05T17:26:09.395" v="226" actId="1076"/>
          <ac:picMkLst>
            <pc:docMk/>
            <pc:sldMk cId="4279563787" sldId="281"/>
            <ac:picMk id="18" creationId="{C69588A9-FCA6-0832-667A-8BF2976B4A37}"/>
          </ac:picMkLst>
        </pc:picChg>
        <pc:picChg chg="add mod">
          <ac:chgData name="Barroilhet, Dan - DOA" userId="f1f56478-30ac-42d8-9a20-e58757f81dcd" providerId="ADAL" clId="{FD741EFA-455B-4316-A086-33EC72202849}" dt="2024-11-05T17:26:29.840" v="229" actId="1076"/>
          <ac:picMkLst>
            <pc:docMk/>
            <pc:sldMk cId="4279563787" sldId="281"/>
            <ac:picMk id="20" creationId="{620FD6AC-F5DD-C34A-EE7E-8C7FB231BC4E}"/>
          </ac:picMkLst>
        </pc:picChg>
        <pc:picChg chg="del">
          <ac:chgData name="Barroilhet, Dan - DOA" userId="f1f56478-30ac-42d8-9a20-e58757f81dcd" providerId="ADAL" clId="{FD741EFA-455B-4316-A086-33EC72202849}" dt="2024-11-05T15:18:32.937" v="59" actId="478"/>
          <ac:picMkLst>
            <pc:docMk/>
            <pc:sldMk cId="4279563787" sldId="281"/>
            <ac:picMk id="26" creationId="{6E8BE9A9-724B-5504-C172-BF0432EE4EA7}"/>
          </ac:picMkLst>
        </pc:picChg>
        <pc:picChg chg="del">
          <ac:chgData name="Barroilhet, Dan - DOA" userId="f1f56478-30ac-42d8-9a20-e58757f81dcd" providerId="ADAL" clId="{FD741EFA-455B-4316-A086-33EC72202849}" dt="2024-11-05T15:18:32.074" v="58" actId="478"/>
          <ac:picMkLst>
            <pc:docMk/>
            <pc:sldMk cId="4279563787" sldId="281"/>
            <ac:picMk id="29" creationId="{344AAB8D-43CF-5C19-D948-3F7062C8380C}"/>
          </ac:picMkLst>
        </pc:picChg>
        <pc:picChg chg="del">
          <ac:chgData name="Barroilhet, Dan - DOA" userId="f1f56478-30ac-42d8-9a20-e58757f81dcd" providerId="ADAL" clId="{FD741EFA-455B-4316-A086-33EC72202849}" dt="2024-11-05T15:18:31.464" v="57" actId="478"/>
          <ac:picMkLst>
            <pc:docMk/>
            <pc:sldMk cId="4279563787" sldId="281"/>
            <ac:picMk id="31" creationId="{B23318E5-936D-3FF8-02C1-8170BDE793F2}"/>
          </ac:picMkLst>
        </pc:picChg>
        <pc:picChg chg="del">
          <ac:chgData name="Barroilhet, Dan - DOA" userId="f1f56478-30ac-42d8-9a20-e58757f81dcd" providerId="ADAL" clId="{FD741EFA-455B-4316-A086-33EC72202849}" dt="2024-11-05T15:18:30.493" v="56" actId="478"/>
          <ac:picMkLst>
            <pc:docMk/>
            <pc:sldMk cId="4279563787" sldId="281"/>
            <ac:picMk id="35" creationId="{50A6CA56-F9D2-FB76-039C-00E0E35BDD3E}"/>
          </ac:picMkLst>
        </pc:picChg>
        <pc:picChg chg="del">
          <ac:chgData name="Barroilhet, Dan - DOA" userId="f1f56478-30ac-42d8-9a20-e58757f81dcd" providerId="ADAL" clId="{FD741EFA-455B-4316-A086-33EC72202849}" dt="2024-11-05T15:18:28.199" v="55" actId="478"/>
          <ac:picMkLst>
            <pc:docMk/>
            <pc:sldMk cId="4279563787" sldId="281"/>
            <ac:picMk id="37" creationId="{771A21FC-51E0-09A3-6592-88FFB4CEAC13}"/>
          </ac:picMkLst>
        </pc:picChg>
        <pc:picChg chg="del">
          <ac:chgData name="Barroilhet, Dan - DOA" userId="f1f56478-30ac-42d8-9a20-e58757f81dcd" providerId="ADAL" clId="{FD741EFA-455B-4316-A086-33EC72202849}" dt="2024-11-05T15:18:46.948" v="66" actId="478"/>
          <ac:picMkLst>
            <pc:docMk/>
            <pc:sldMk cId="4279563787" sldId="281"/>
            <ac:picMk id="41" creationId="{816ABA5D-7446-4AE6-7A23-68EA001F3856}"/>
          </ac:picMkLst>
        </pc:picChg>
        <pc:picChg chg="del">
          <ac:chgData name="Barroilhet, Dan - DOA" userId="f1f56478-30ac-42d8-9a20-e58757f81dcd" providerId="ADAL" clId="{FD741EFA-455B-4316-A086-33EC72202849}" dt="2024-11-05T15:18:45.965" v="65" actId="478"/>
          <ac:picMkLst>
            <pc:docMk/>
            <pc:sldMk cId="4279563787" sldId="281"/>
            <ac:picMk id="60" creationId="{9C8E96F2-83A4-184F-FDCA-F609194E1B0B}"/>
          </ac:picMkLst>
        </pc:picChg>
        <pc:picChg chg="del">
          <ac:chgData name="Barroilhet, Dan - DOA" userId="f1f56478-30ac-42d8-9a20-e58757f81dcd" providerId="ADAL" clId="{FD741EFA-455B-4316-A086-33EC72202849}" dt="2024-11-05T15:18:45.181" v="64" actId="478"/>
          <ac:picMkLst>
            <pc:docMk/>
            <pc:sldMk cId="4279563787" sldId="281"/>
            <ac:picMk id="62" creationId="{FC574E82-1B90-197A-31A1-C0480E52E9AA}"/>
          </ac:picMkLst>
        </pc:picChg>
        <pc:picChg chg="del">
          <ac:chgData name="Barroilhet, Dan - DOA" userId="f1f56478-30ac-42d8-9a20-e58757f81dcd" providerId="ADAL" clId="{FD741EFA-455B-4316-A086-33EC72202849}" dt="2024-11-05T15:18:44.443" v="63" actId="478"/>
          <ac:picMkLst>
            <pc:docMk/>
            <pc:sldMk cId="4279563787" sldId="281"/>
            <ac:picMk id="64" creationId="{6FD3E79F-7311-9A1A-FE5C-11708A26624E}"/>
          </ac:picMkLst>
        </pc:picChg>
        <pc:picChg chg="del">
          <ac:chgData name="Barroilhet, Dan - DOA" userId="f1f56478-30ac-42d8-9a20-e58757f81dcd" providerId="ADAL" clId="{FD741EFA-455B-4316-A086-33EC72202849}" dt="2024-11-05T15:18:43.653" v="62" actId="478"/>
          <ac:picMkLst>
            <pc:docMk/>
            <pc:sldMk cId="4279563787" sldId="281"/>
            <ac:picMk id="66" creationId="{BEA2E080-45DD-1427-F032-A12B9DFBF554}"/>
          </ac:picMkLst>
        </pc:picChg>
        <pc:picChg chg="del">
          <ac:chgData name="Barroilhet, Dan - DOA" userId="f1f56478-30ac-42d8-9a20-e58757f81dcd" providerId="ADAL" clId="{FD741EFA-455B-4316-A086-33EC72202849}" dt="2024-11-05T15:18:39.765" v="61" actId="478"/>
          <ac:picMkLst>
            <pc:docMk/>
            <pc:sldMk cId="4279563787" sldId="281"/>
            <ac:picMk id="68" creationId="{C70F903D-167D-B70C-2E6B-5207FED48599}"/>
          </ac:picMkLst>
        </pc:picChg>
      </pc:sldChg>
      <pc:sldChg chg="del">
        <pc:chgData name="Barroilhet, Dan - DOA" userId="f1f56478-30ac-42d8-9a20-e58757f81dcd" providerId="ADAL" clId="{FD741EFA-455B-4316-A086-33EC72202849}" dt="2024-11-14T20:27:00.977" v="482" actId="2696"/>
        <pc:sldMkLst>
          <pc:docMk/>
          <pc:sldMk cId="894106165" sldId="282"/>
        </pc:sldMkLst>
      </pc:sldChg>
      <pc:sldChg chg="addSp modSp mod ord modAnim">
        <pc:chgData name="Barroilhet, Dan - DOA" userId="f1f56478-30ac-42d8-9a20-e58757f81dcd" providerId="ADAL" clId="{FD741EFA-455B-4316-A086-33EC72202849}" dt="2024-11-26T20:03:02.236" v="8323"/>
        <pc:sldMkLst>
          <pc:docMk/>
          <pc:sldMk cId="2321646549" sldId="283"/>
        </pc:sldMkLst>
        <pc:spChg chg="mod">
          <ac:chgData name="Barroilhet, Dan - DOA" userId="f1f56478-30ac-42d8-9a20-e58757f81dcd" providerId="ADAL" clId="{FD741EFA-455B-4316-A086-33EC72202849}" dt="2024-11-14T20:27:49.800" v="505" actId="20577"/>
          <ac:spMkLst>
            <pc:docMk/>
            <pc:sldMk cId="2321646549" sldId="283"/>
            <ac:spMk id="2" creationId="{9386EEFF-477D-EAF8-3EDE-44EAA662D084}"/>
          </ac:spMkLst>
        </pc:spChg>
        <pc:spChg chg="add mod">
          <ac:chgData name="Barroilhet, Dan - DOA" userId="f1f56478-30ac-42d8-9a20-e58757f81dcd" providerId="ADAL" clId="{FD741EFA-455B-4316-A086-33EC72202849}" dt="2024-11-14T21:40:41.857" v="1510" actId="20577"/>
          <ac:spMkLst>
            <pc:docMk/>
            <pc:sldMk cId="2321646549" sldId="283"/>
            <ac:spMk id="3" creationId="{90CF3E73-7629-A607-AF29-55053675ED3D}"/>
          </ac:spMkLst>
        </pc:spChg>
        <pc:spChg chg="add mod">
          <ac:chgData name="Barroilhet, Dan - DOA" userId="f1f56478-30ac-42d8-9a20-e58757f81dcd" providerId="ADAL" clId="{FD741EFA-455B-4316-A086-33EC72202849}" dt="2024-11-14T20:46:18.440" v="541" actId="1076"/>
          <ac:spMkLst>
            <pc:docMk/>
            <pc:sldMk cId="2321646549" sldId="283"/>
            <ac:spMk id="4" creationId="{F985B3AA-DBB1-3142-1ECF-C1200FF131F5}"/>
          </ac:spMkLst>
        </pc:spChg>
        <pc:spChg chg="add mod">
          <ac:chgData name="Barroilhet, Dan - DOA" userId="f1f56478-30ac-42d8-9a20-e58757f81dcd" providerId="ADAL" clId="{FD741EFA-455B-4316-A086-33EC72202849}" dt="2024-11-14T21:25:04.016" v="681"/>
          <ac:spMkLst>
            <pc:docMk/>
            <pc:sldMk cId="2321646549" sldId="283"/>
            <ac:spMk id="5" creationId="{42A71E1B-801D-6E87-B37E-661F0A9D4259}"/>
          </ac:spMkLst>
        </pc:spChg>
        <pc:spChg chg="add mod">
          <ac:chgData name="Barroilhet, Dan - DOA" userId="f1f56478-30ac-42d8-9a20-e58757f81dcd" providerId="ADAL" clId="{FD741EFA-455B-4316-A086-33EC72202849}" dt="2024-11-14T21:25:04.016" v="681"/>
          <ac:spMkLst>
            <pc:docMk/>
            <pc:sldMk cId="2321646549" sldId="283"/>
            <ac:spMk id="7" creationId="{07F0E558-9501-08D3-23C0-617D0D7C39B7}"/>
          </ac:spMkLst>
        </pc:spChg>
        <pc:graphicFrameChg chg="mod">
          <ac:chgData name="Barroilhet, Dan - DOA" userId="f1f56478-30ac-42d8-9a20-e58757f81dcd" providerId="ADAL" clId="{FD741EFA-455B-4316-A086-33EC72202849}" dt="2024-11-14T21:25:22.368" v="682" actId="2085"/>
          <ac:graphicFrameMkLst>
            <pc:docMk/>
            <pc:sldMk cId="2321646549" sldId="283"/>
            <ac:graphicFrameMk id="6" creationId="{B3F30103-6B2E-1197-F25C-272429D7293F}"/>
          </ac:graphicFrameMkLst>
        </pc:graphicFrameChg>
      </pc:sldChg>
      <pc:sldChg chg="del">
        <pc:chgData name="Barroilhet, Dan - DOA" userId="f1f56478-30ac-42d8-9a20-e58757f81dcd" providerId="ADAL" clId="{FD741EFA-455B-4316-A086-33EC72202849}" dt="2024-11-18T14:41:22.274" v="5654" actId="2696"/>
        <pc:sldMkLst>
          <pc:docMk/>
          <pc:sldMk cId="3930303590" sldId="287"/>
        </pc:sldMkLst>
      </pc:sldChg>
      <pc:sldChg chg="del">
        <pc:chgData name="Barroilhet, Dan - DOA" userId="f1f56478-30ac-42d8-9a20-e58757f81dcd" providerId="ADAL" clId="{FD741EFA-455B-4316-A086-33EC72202849}" dt="2024-11-18T14:41:27.591" v="5655" actId="2696"/>
        <pc:sldMkLst>
          <pc:docMk/>
          <pc:sldMk cId="1314126336" sldId="288"/>
        </pc:sldMkLst>
      </pc:sldChg>
      <pc:sldChg chg="del">
        <pc:chgData name="Barroilhet, Dan - DOA" userId="f1f56478-30ac-42d8-9a20-e58757f81dcd" providerId="ADAL" clId="{FD741EFA-455B-4316-A086-33EC72202849}" dt="2024-11-18T14:41:33.391" v="5656" actId="2696"/>
        <pc:sldMkLst>
          <pc:docMk/>
          <pc:sldMk cId="4160247489" sldId="289"/>
        </pc:sldMkLst>
      </pc:sldChg>
      <pc:sldChg chg="addSp delSp modSp add del mod delAnim modAnim modShow">
        <pc:chgData name="Barroilhet, Dan - DOA" userId="f1f56478-30ac-42d8-9a20-e58757f81dcd" providerId="ADAL" clId="{FD741EFA-455B-4316-A086-33EC72202849}" dt="2024-11-25T18:48:25.235" v="7898" actId="2696"/>
        <pc:sldMkLst>
          <pc:docMk/>
          <pc:sldMk cId="291600134" sldId="290"/>
        </pc:sldMkLst>
        <pc:picChg chg="add mod">
          <ac:chgData name="Barroilhet, Dan - DOA" userId="f1f56478-30ac-42d8-9a20-e58757f81dcd" providerId="ADAL" clId="{FD741EFA-455B-4316-A086-33EC72202849}" dt="2024-11-05T20:35:36.951" v="248" actId="1076"/>
          <ac:picMkLst>
            <pc:docMk/>
            <pc:sldMk cId="291600134" sldId="290"/>
            <ac:picMk id="3" creationId="{06EB6A10-337F-DAF2-FAB0-596095F4C4DC}"/>
          </ac:picMkLst>
        </pc:picChg>
        <pc:picChg chg="del">
          <ac:chgData name="Barroilhet, Dan - DOA" userId="f1f56478-30ac-42d8-9a20-e58757f81dcd" providerId="ADAL" clId="{FD741EFA-455B-4316-A086-33EC72202849}" dt="2024-11-05T20:33:16.690" v="239" actId="478"/>
          <ac:picMkLst>
            <pc:docMk/>
            <pc:sldMk cId="291600134" sldId="290"/>
            <ac:picMk id="5" creationId="{9BBA663E-73F0-0C38-F9B0-200E22D6E56A}"/>
          </ac:picMkLst>
        </pc:picChg>
        <pc:picChg chg="add mod">
          <ac:chgData name="Barroilhet, Dan - DOA" userId="f1f56478-30ac-42d8-9a20-e58757f81dcd" providerId="ADAL" clId="{FD741EFA-455B-4316-A086-33EC72202849}" dt="2024-11-05T20:35:49.662" v="257" actId="1076"/>
          <ac:picMkLst>
            <pc:docMk/>
            <pc:sldMk cId="291600134" sldId="290"/>
            <ac:picMk id="6" creationId="{0C07CC59-61B6-BB1C-C54D-92F775A1A640}"/>
          </ac:picMkLst>
        </pc:picChg>
        <pc:picChg chg="add mod">
          <ac:chgData name="Barroilhet, Dan - DOA" userId="f1f56478-30ac-42d8-9a20-e58757f81dcd" providerId="ADAL" clId="{FD741EFA-455B-4316-A086-33EC72202849}" dt="2024-11-05T20:36:04.072" v="267" actId="1076"/>
          <ac:picMkLst>
            <pc:docMk/>
            <pc:sldMk cId="291600134" sldId="290"/>
            <ac:picMk id="8" creationId="{9570F160-B2AD-E1C2-9A5B-6632F4A27BCE}"/>
          </ac:picMkLst>
        </pc:picChg>
        <pc:picChg chg="add mod">
          <ac:chgData name="Barroilhet, Dan - DOA" userId="f1f56478-30ac-42d8-9a20-e58757f81dcd" providerId="ADAL" clId="{FD741EFA-455B-4316-A086-33EC72202849}" dt="2024-11-05T20:36:15.449" v="277" actId="1076"/>
          <ac:picMkLst>
            <pc:docMk/>
            <pc:sldMk cId="291600134" sldId="290"/>
            <ac:picMk id="10" creationId="{18A9D86E-400A-8856-E8BF-588CFB4D9AEA}"/>
          </ac:picMkLst>
        </pc:picChg>
        <pc:picChg chg="del">
          <ac:chgData name="Barroilhet, Dan - DOA" userId="f1f56478-30ac-42d8-9a20-e58757f81dcd" providerId="ADAL" clId="{FD741EFA-455B-4316-A086-33EC72202849}" dt="2024-11-05T20:33:14.565" v="238" actId="478"/>
          <ac:picMkLst>
            <pc:docMk/>
            <pc:sldMk cId="291600134" sldId="290"/>
            <ac:picMk id="12" creationId="{510D1EDB-7F76-9DC3-375D-168877341DF4}"/>
          </ac:picMkLst>
        </pc:picChg>
        <pc:picChg chg="add mod">
          <ac:chgData name="Barroilhet, Dan - DOA" userId="f1f56478-30ac-42d8-9a20-e58757f81dcd" providerId="ADAL" clId="{FD741EFA-455B-4316-A086-33EC72202849}" dt="2024-11-05T20:36:29.574" v="287" actId="1076"/>
          <ac:picMkLst>
            <pc:docMk/>
            <pc:sldMk cId="291600134" sldId="290"/>
            <ac:picMk id="13" creationId="{3F7AD843-73C1-2D05-C35F-45DF8988F544}"/>
          </ac:picMkLst>
        </pc:picChg>
        <pc:picChg chg="del">
          <ac:chgData name="Barroilhet, Dan - DOA" userId="f1f56478-30ac-42d8-9a20-e58757f81dcd" providerId="ADAL" clId="{FD741EFA-455B-4316-A086-33EC72202849}" dt="2024-11-05T20:33:13.529" v="237" actId="478"/>
          <ac:picMkLst>
            <pc:docMk/>
            <pc:sldMk cId="291600134" sldId="290"/>
            <ac:picMk id="16" creationId="{5C689EAE-B568-1ABF-F713-719670681F2F}"/>
          </ac:picMkLst>
        </pc:picChg>
        <pc:picChg chg="del">
          <ac:chgData name="Barroilhet, Dan - DOA" userId="f1f56478-30ac-42d8-9a20-e58757f81dcd" providerId="ADAL" clId="{FD741EFA-455B-4316-A086-33EC72202849}" dt="2024-11-05T20:33:12.429" v="236" actId="478"/>
          <ac:picMkLst>
            <pc:docMk/>
            <pc:sldMk cId="291600134" sldId="290"/>
            <ac:picMk id="18" creationId="{77995FC1-C2DF-3052-AD72-82C09E5FFED1}"/>
          </ac:picMkLst>
        </pc:picChg>
        <pc:picChg chg="del">
          <ac:chgData name="Barroilhet, Dan - DOA" userId="f1f56478-30ac-42d8-9a20-e58757f81dcd" providerId="ADAL" clId="{FD741EFA-455B-4316-A086-33EC72202849}" dt="2024-11-05T20:33:11.301" v="235" actId="478"/>
          <ac:picMkLst>
            <pc:docMk/>
            <pc:sldMk cId="291600134" sldId="290"/>
            <ac:picMk id="20" creationId="{88FD9134-2947-25D4-AAAF-A9C89D5CE55C}"/>
          </ac:picMkLst>
        </pc:picChg>
      </pc:sldChg>
      <pc:sldChg chg="new del">
        <pc:chgData name="Barroilhet, Dan - DOA" userId="f1f56478-30ac-42d8-9a20-e58757f81dcd" providerId="ADAL" clId="{FD741EFA-455B-4316-A086-33EC72202849}" dt="2024-11-05T20:33:03.332" v="233" actId="680"/>
        <pc:sldMkLst>
          <pc:docMk/>
          <pc:sldMk cId="2944798335" sldId="290"/>
        </pc:sldMkLst>
      </pc:sldChg>
      <pc:sldChg chg="addSp delSp modSp add del mod delAnim modAnim modShow">
        <pc:chgData name="Barroilhet, Dan - DOA" userId="f1f56478-30ac-42d8-9a20-e58757f81dcd" providerId="ADAL" clId="{FD741EFA-455B-4316-A086-33EC72202849}" dt="2024-11-25T18:48:37.797" v="7899" actId="2696"/>
        <pc:sldMkLst>
          <pc:docMk/>
          <pc:sldMk cId="2457530126" sldId="291"/>
        </pc:sldMkLst>
        <pc:picChg chg="del">
          <ac:chgData name="Barroilhet, Dan - DOA" userId="f1f56478-30ac-42d8-9a20-e58757f81dcd" providerId="ADAL" clId="{FD741EFA-455B-4316-A086-33EC72202849}" dt="2024-11-05T20:58:10.393" v="296" actId="478"/>
          <ac:picMkLst>
            <pc:docMk/>
            <pc:sldMk cId="2457530126" sldId="291"/>
            <ac:picMk id="3" creationId="{42E51A4D-B26A-96FE-732D-5D8F6EE5E662}"/>
          </ac:picMkLst>
        </pc:picChg>
        <pc:picChg chg="add mod">
          <ac:chgData name="Barroilhet, Dan - DOA" userId="f1f56478-30ac-42d8-9a20-e58757f81dcd" providerId="ADAL" clId="{FD741EFA-455B-4316-A086-33EC72202849}" dt="2024-11-05T20:58:24.051" v="300" actId="1076"/>
          <ac:picMkLst>
            <pc:docMk/>
            <pc:sldMk cId="2457530126" sldId="291"/>
            <ac:picMk id="4" creationId="{3540F201-5F2D-C216-369A-9055F1B41FC5}"/>
          </ac:picMkLst>
        </pc:picChg>
        <pc:picChg chg="del">
          <ac:chgData name="Barroilhet, Dan - DOA" userId="f1f56478-30ac-42d8-9a20-e58757f81dcd" providerId="ADAL" clId="{FD741EFA-455B-4316-A086-33EC72202849}" dt="2024-11-05T20:58:09.346" v="295" actId="478"/>
          <ac:picMkLst>
            <pc:docMk/>
            <pc:sldMk cId="2457530126" sldId="291"/>
            <ac:picMk id="6" creationId="{E0E50A63-68B4-5EB9-81FB-54491BBE3452}"/>
          </ac:picMkLst>
        </pc:picChg>
        <pc:picChg chg="add mod">
          <ac:chgData name="Barroilhet, Dan - DOA" userId="f1f56478-30ac-42d8-9a20-e58757f81dcd" providerId="ADAL" clId="{FD741EFA-455B-4316-A086-33EC72202849}" dt="2024-11-05T20:58:36.225" v="304" actId="1076"/>
          <ac:picMkLst>
            <pc:docMk/>
            <pc:sldMk cId="2457530126" sldId="291"/>
            <ac:picMk id="7" creationId="{52D19D17-4F9A-A420-752D-C6F123113CC6}"/>
          </ac:picMkLst>
        </pc:picChg>
        <pc:picChg chg="del">
          <ac:chgData name="Barroilhet, Dan - DOA" userId="f1f56478-30ac-42d8-9a20-e58757f81dcd" providerId="ADAL" clId="{FD741EFA-455B-4316-A086-33EC72202849}" dt="2024-11-05T20:58:08.717" v="294" actId="478"/>
          <ac:picMkLst>
            <pc:docMk/>
            <pc:sldMk cId="2457530126" sldId="291"/>
            <ac:picMk id="8" creationId="{B31EEB9D-FD49-7FAE-5E3B-A0B1E2EC9900}"/>
          </ac:picMkLst>
        </pc:picChg>
        <pc:picChg chg="del">
          <ac:chgData name="Barroilhet, Dan - DOA" userId="f1f56478-30ac-42d8-9a20-e58757f81dcd" providerId="ADAL" clId="{FD741EFA-455B-4316-A086-33EC72202849}" dt="2024-11-05T20:58:08.123" v="293" actId="478"/>
          <ac:picMkLst>
            <pc:docMk/>
            <pc:sldMk cId="2457530126" sldId="291"/>
            <ac:picMk id="10" creationId="{C7B85EB5-C4E7-E306-0759-AE86EBFC35B5}"/>
          </ac:picMkLst>
        </pc:picChg>
        <pc:picChg chg="add mod">
          <ac:chgData name="Barroilhet, Dan - DOA" userId="f1f56478-30ac-42d8-9a20-e58757f81dcd" providerId="ADAL" clId="{FD741EFA-455B-4316-A086-33EC72202849}" dt="2024-11-05T20:58:53.921" v="314" actId="1076"/>
          <ac:picMkLst>
            <pc:docMk/>
            <pc:sldMk cId="2457530126" sldId="291"/>
            <ac:picMk id="11" creationId="{8095DEFC-4A55-F82C-E14F-D214F043FBE1}"/>
          </ac:picMkLst>
        </pc:picChg>
        <pc:picChg chg="del">
          <ac:chgData name="Barroilhet, Dan - DOA" userId="f1f56478-30ac-42d8-9a20-e58757f81dcd" providerId="ADAL" clId="{FD741EFA-455B-4316-A086-33EC72202849}" dt="2024-11-05T20:58:07.456" v="292" actId="478"/>
          <ac:picMkLst>
            <pc:docMk/>
            <pc:sldMk cId="2457530126" sldId="291"/>
            <ac:picMk id="13" creationId="{E34DB35E-A293-CA06-35CD-86F7143B38A4}"/>
          </ac:picMkLst>
        </pc:picChg>
        <pc:picChg chg="add mod">
          <ac:chgData name="Barroilhet, Dan - DOA" userId="f1f56478-30ac-42d8-9a20-e58757f81dcd" providerId="ADAL" clId="{FD741EFA-455B-4316-A086-33EC72202849}" dt="2024-11-05T20:59:57.322" v="324" actId="1076"/>
          <ac:picMkLst>
            <pc:docMk/>
            <pc:sldMk cId="2457530126" sldId="291"/>
            <ac:picMk id="14" creationId="{77DAAD52-7033-39C1-8DA9-E006D852C217}"/>
          </ac:picMkLst>
        </pc:picChg>
        <pc:picChg chg="add del mod">
          <ac:chgData name="Barroilhet, Dan - DOA" userId="f1f56478-30ac-42d8-9a20-e58757f81dcd" providerId="ADAL" clId="{FD741EFA-455B-4316-A086-33EC72202849}" dt="2024-11-05T21:01:45.348" v="336" actId="478"/>
          <ac:picMkLst>
            <pc:docMk/>
            <pc:sldMk cId="2457530126" sldId="291"/>
            <ac:picMk id="16" creationId="{58049398-1CFA-919B-0938-9B94D9A11C63}"/>
          </ac:picMkLst>
        </pc:picChg>
        <pc:picChg chg="add mod">
          <ac:chgData name="Barroilhet, Dan - DOA" userId="f1f56478-30ac-42d8-9a20-e58757f81dcd" providerId="ADAL" clId="{FD741EFA-455B-4316-A086-33EC72202849}" dt="2024-11-05T21:02:10.275" v="345" actId="1076"/>
          <ac:picMkLst>
            <pc:docMk/>
            <pc:sldMk cId="2457530126" sldId="291"/>
            <ac:picMk id="18" creationId="{D5B24686-1FF6-673A-B14D-67B219FFD7E8}"/>
          </ac:picMkLst>
        </pc:picChg>
      </pc:sldChg>
      <pc:sldChg chg="add">
        <pc:chgData name="Barroilhet, Dan - DOA" userId="f1f56478-30ac-42d8-9a20-e58757f81dcd" providerId="ADAL" clId="{FD741EFA-455B-4316-A086-33EC72202849}" dt="2024-11-06T21:23:32.506" v="349" actId="2890"/>
        <pc:sldMkLst>
          <pc:docMk/>
          <pc:sldMk cId="1612284731" sldId="292"/>
        </pc:sldMkLst>
      </pc:sldChg>
      <pc:sldChg chg="addSp delSp modSp add mod ord delAnim modAnim">
        <pc:chgData name="Barroilhet, Dan - DOA" userId="f1f56478-30ac-42d8-9a20-e58757f81dcd" providerId="ADAL" clId="{FD741EFA-455B-4316-A086-33EC72202849}" dt="2024-11-06T21:30:02.206" v="480"/>
        <pc:sldMkLst>
          <pc:docMk/>
          <pc:sldMk cId="2382213221" sldId="293"/>
        </pc:sldMkLst>
        <pc:picChg chg="add mod">
          <ac:chgData name="Barroilhet, Dan - DOA" userId="f1f56478-30ac-42d8-9a20-e58757f81dcd" providerId="ADAL" clId="{FD741EFA-455B-4316-A086-33EC72202849}" dt="2024-11-06T21:27:12.846" v="412" actId="1076"/>
          <ac:picMkLst>
            <pc:docMk/>
            <pc:sldMk cId="2382213221" sldId="293"/>
            <ac:picMk id="3" creationId="{81EDF12C-8003-3274-B432-5DDCDB35806E}"/>
          </ac:picMkLst>
        </pc:picChg>
        <pc:picChg chg="del">
          <ac:chgData name="Barroilhet, Dan - DOA" userId="f1f56478-30ac-42d8-9a20-e58757f81dcd" providerId="ADAL" clId="{FD741EFA-455B-4316-A086-33EC72202849}" dt="2024-11-06T21:27:00.145" v="403" actId="478"/>
          <ac:picMkLst>
            <pc:docMk/>
            <pc:sldMk cId="2382213221" sldId="293"/>
            <ac:picMk id="5" creationId="{032A7B5A-B036-79AE-E0BC-B66289C02BB4}"/>
          </ac:picMkLst>
        </pc:picChg>
        <pc:picChg chg="add mod">
          <ac:chgData name="Barroilhet, Dan - DOA" userId="f1f56478-30ac-42d8-9a20-e58757f81dcd" providerId="ADAL" clId="{FD741EFA-455B-4316-A086-33EC72202849}" dt="2024-11-06T21:27:21.605" v="421" actId="1076"/>
          <ac:picMkLst>
            <pc:docMk/>
            <pc:sldMk cId="2382213221" sldId="293"/>
            <ac:picMk id="6" creationId="{44712BB2-0F2F-F64C-7467-5BE18241915A}"/>
          </ac:picMkLst>
        </pc:picChg>
        <pc:picChg chg="del">
          <ac:chgData name="Barroilhet, Dan - DOA" userId="f1f56478-30ac-42d8-9a20-e58757f81dcd" providerId="ADAL" clId="{FD741EFA-455B-4316-A086-33EC72202849}" dt="2024-11-06T21:26:58.059" v="402" actId="478"/>
          <ac:picMkLst>
            <pc:docMk/>
            <pc:sldMk cId="2382213221" sldId="293"/>
            <ac:picMk id="7" creationId="{78C729FB-DF7A-E0A8-85FD-AA578F438C8B}"/>
          </ac:picMkLst>
        </pc:picChg>
        <pc:picChg chg="del">
          <ac:chgData name="Barroilhet, Dan - DOA" userId="f1f56478-30ac-42d8-9a20-e58757f81dcd" providerId="ADAL" clId="{FD741EFA-455B-4316-A086-33EC72202849}" dt="2024-11-06T21:26:57.031" v="401" actId="478"/>
          <ac:picMkLst>
            <pc:docMk/>
            <pc:sldMk cId="2382213221" sldId="293"/>
            <ac:picMk id="9" creationId="{970C19D7-9FA8-3315-05AC-FA7C60EF7941}"/>
          </ac:picMkLst>
        </pc:picChg>
        <pc:picChg chg="add del mod">
          <ac:chgData name="Barroilhet, Dan - DOA" userId="f1f56478-30ac-42d8-9a20-e58757f81dcd" providerId="ADAL" clId="{FD741EFA-455B-4316-A086-33EC72202849}" dt="2024-11-06T21:28:40.949" v="448" actId="478"/>
          <ac:picMkLst>
            <pc:docMk/>
            <pc:sldMk cId="2382213221" sldId="293"/>
            <ac:picMk id="10" creationId="{DD7B368C-DE48-0DA5-400E-F076BD9D00F8}"/>
          </ac:picMkLst>
        </pc:picChg>
        <pc:picChg chg="del">
          <ac:chgData name="Barroilhet, Dan - DOA" userId="f1f56478-30ac-42d8-9a20-e58757f81dcd" providerId="ADAL" clId="{FD741EFA-455B-4316-A086-33EC72202849}" dt="2024-11-06T21:26:55.718" v="400" actId="478"/>
          <ac:picMkLst>
            <pc:docMk/>
            <pc:sldMk cId="2382213221" sldId="293"/>
            <ac:picMk id="11" creationId="{143D3437-587F-D8EE-CB81-3D4ABCB8C700}"/>
          </ac:picMkLst>
        </pc:picChg>
        <pc:picChg chg="del mod">
          <ac:chgData name="Barroilhet, Dan - DOA" userId="f1f56478-30ac-42d8-9a20-e58757f81dcd" providerId="ADAL" clId="{FD741EFA-455B-4316-A086-33EC72202849}" dt="2024-11-06T21:26:54.133" v="399" actId="478"/>
          <ac:picMkLst>
            <pc:docMk/>
            <pc:sldMk cId="2382213221" sldId="293"/>
            <ac:picMk id="13" creationId="{B5FA3AFD-AF80-8841-3A3B-97BE5A7BECF3}"/>
          </ac:picMkLst>
        </pc:picChg>
        <pc:picChg chg="add del mod">
          <ac:chgData name="Barroilhet, Dan - DOA" userId="f1f56478-30ac-42d8-9a20-e58757f81dcd" providerId="ADAL" clId="{FD741EFA-455B-4316-A086-33EC72202849}" dt="2024-11-06T21:28:39.007" v="447" actId="478"/>
          <ac:picMkLst>
            <pc:docMk/>
            <pc:sldMk cId="2382213221" sldId="293"/>
            <ac:picMk id="14" creationId="{294B7EF2-A17B-049A-8D6B-383793E51FC4}"/>
          </ac:picMkLst>
        </pc:picChg>
        <pc:picChg chg="add mod">
          <ac:chgData name="Barroilhet, Dan - DOA" userId="f1f56478-30ac-42d8-9a20-e58757f81dcd" providerId="ADAL" clId="{FD741EFA-455B-4316-A086-33EC72202849}" dt="2024-11-06T21:28:59.031" v="457" actId="1076"/>
          <ac:picMkLst>
            <pc:docMk/>
            <pc:sldMk cId="2382213221" sldId="293"/>
            <ac:picMk id="16" creationId="{1C8F1231-B6BD-2E3A-979B-F349F9C31330}"/>
          </ac:picMkLst>
        </pc:picChg>
        <pc:picChg chg="add mod">
          <ac:chgData name="Barroilhet, Dan - DOA" userId="f1f56478-30ac-42d8-9a20-e58757f81dcd" providerId="ADAL" clId="{FD741EFA-455B-4316-A086-33EC72202849}" dt="2024-11-06T21:29:12.278" v="467" actId="1076"/>
          <ac:picMkLst>
            <pc:docMk/>
            <pc:sldMk cId="2382213221" sldId="293"/>
            <ac:picMk id="18" creationId="{0CADB02C-414A-648E-9122-B3D1250D38FD}"/>
          </ac:picMkLst>
        </pc:picChg>
        <pc:picChg chg="add mod">
          <ac:chgData name="Barroilhet, Dan - DOA" userId="f1f56478-30ac-42d8-9a20-e58757f81dcd" providerId="ADAL" clId="{FD741EFA-455B-4316-A086-33EC72202849}" dt="2024-11-06T21:29:26.934" v="477" actId="1076"/>
          <ac:picMkLst>
            <pc:docMk/>
            <pc:sldMk cId="2382213221" sldId="293"/>
            <ac:picMk id="20" creationId="{F525F902-5B18-665D-3F3B-A41507786274}"/>
          </ac:picMkLst>
        </pc:picChg>
      </pc:sldChg>
      <pc:sldChg chg="addSp modSp add mod modAnim">
        <pc:chgData name="Barroilhet, Dan - DOA" userId="f1f56478-30ac-42d8-9a20-e58757f81dcd" providerId="ADAL" clId="{FD741EFA-455B-4316-A086-33EC72202849}" dt="2024-11-26T20:03:16.936" v="8324"/>
        <pc:sldMkLst>
          <pc:docMk/>
          <pc:sldMk cId="4070306589" sldId="294"/>
        </pc:sldMkLst>
        <pc:spChg chg="add mod">
          <ac:chgData name="Barroilhet, Dan - DOA" userId="f1f56478-30ac-42d8-9a20-e58757f81dcd" providerId="ADAL" clId="{FD741EFA-455B-4316-A086-33EC72202849}" dt="2024-11-14T21:22:42.071" v="601" actId="2085"/>
          <ac:spMkLst>
            <pc:docMk/>
            <pc:sldMk cId="4070306589" sldId="294"/>
            <ac:spMk id="3" creationId="{C6416527-43B9-A81B-58D3-21CDA45B70D2}"/>
          </ac:spMkLst>
        </pc:spChg>
        <pc:spChg chg="add mod">
          <ac:chgData name="Barroilhet, Dan - DOA" userId="f1f56478-30ac-42d8-9a20-e58757f81dcd" providerId="ADAL" clId="{FD741EFA-455B-4316-A086-33EC72202849}" dt="2024-11-14T21:22:56.984" v="667" actId="1038"/>
          <ac:spMkLst>
            <pc:docMk/>
            <pc:sldMk cId="4070306589" sldId="294"/>
            <ac:spMk id="4" creationId="{9DF25408-79AB-0690-03DB-7421E46972D8}"/>
          </ac:spMkLst>
        </pc:spChg>
        <pc:spChg chg="add mod">
          <ac:chgData name="Barroilhet, Dan - DOA" userId="f1f56478-30ac-42d8-9a20-e58757f81dcd" providerId="ADAL" clId="{FD741EFA-455B-4316-A086-33EC72202849}" dt="2024-11-14T21:44:32.604" v="1606" actId="20577"/>
          <ac:spMkLst>
            <pc:docMk/>
            <pc:sldMk cId="4070306589" sldId="294"/>
            <ac:spMk id="5" creationId="{6CE4D553-40A9-8629-8DA0-21E21CB386BD}"/>
          </ac:spMkLst>
        </pc:spChg>
        <pc:spChg chg="add mod">
          <ac:chgData name="Barroilhet, Dan - DOA" userId="f1f56478-30ac-42d8-9a20-e58757f81dcd" providerId="ADAL" clId="{FD741EFA-455B-4316-A086-33EC72202849}" dt="2024-11-14T21:27:09.445" v="686" actId="14100"/>
          <ac:spMkLst>
            <pc:docMk/>
            <pc:sldMk cId="4070306589" sldId="294"/>
            <ac:spMk id="7" creationId="{954F95F6-EE4A-9D0F-52CC-D1154CCFC139}"/>
          </ac:spMkLst>
        </pc:spChg>
        <pc:graphicFrameChg chg="mod">
          <ac:chgData name="Barroilhet, Dan - DOA" userId="f1f56478-30ac-42d8-9a20-e58757f81dcd" providerId="ADAL" clId="{FD741EFA-455B-4316-A086-33EC72202849}" dt="2024-11-14T21:26:47.187" v="683"/>
          <ac:graphicFrameMkLst>
            <pc:docMk/>
            <pc:sldMk cId="4070306589" sldId="294"/>
            <ac:graphicFrameMk id="6" creationId="{44E6BDCC-67B6-B3DB-CCF9-E2035DA0A258}"/>
          </ac:graphicFrameMkLst>
        </pc:graphicFrameChg>
      </pc:sldChg>
      <pc:sldChg chg="addSp delSp modSp add mod delAnim modAnim">
        <pc:chgData name="Barroilhet, Dan - DOA" userId="f1f56478-30ac-42d8-9a20-e58757f81dcd" providerId="ADAL" clId="{FD741EFA-455B-4316-A086-33EC72202849}" dt="2024-11-26T20:01:30.558" v="8321"/>
        <pc:sldMkLst>
          <pc:docMk/>
          <pc:sldMk cId="1337677972" sldId="295"/>
        </pc:sldMkLst>
        <pc:spChg chg="mod">
          <ac:chgData name="Barroilhet, Dan - DOA" userId="f1f56478-30ac-42d8-9a20-e58757f81dcd" providerId="ADAL" clId="{FD741EFA-455B-4316-A086-33EC72202849}" dt="2024-11-18T21:43:59.856" v="6803" actId="20577"/>
          <ac:spMkLst>
            <pc:docMk/>
            <pc:sldMk cId="1337677972" sldId="295"/>
            <ac:spMk id="2" creationId="{1F719039-C952-E06E-5C89-47E792ADF5EE}"/>
          </ac:spMkLst>
        </pc:spChg>
        <pc:spChg chg="del">
          <ac:chgData name="Barroilhet, Dan - DOA" userId="f1f56478-30ac-42d8-9a20-e58757f81dcd" providerId="ADAL" clId="{FD741EFA-455B-4316-A086-33EC72202849}" dt="2024-11-15T15:38:58.498" v="1851" actId="478"/>
          <ac:spMkLst>
            <pc:docMk/>
            <pc:sldMk cId="1337677972" sldId="295"/>
            <ac:spMk id="3" creationId="{1CF1F294-0DCC-6085-D664-B8EE8CDF129F}"/>
          </ac:spMkLst>
        </pc:spChg>
        <pc:spChg chg="del">
          <ac:chgData name="Barroilhet, Dan - DOA" userId="f1f56478-30ac-42d8-9a20-e58757f81dcd" providerId="ADAL" clId="{FD741EFA-455B-4316-A086-33EC72202849}" dt="2024-11-15T15:38:58.498" v="1851" actId="478"/>
          <ac:spMkLst>
            <pc:docMk/>
            <pc:sldMk cId="1337677972" sldId="295"/>
            <ac:spMk id="4" creationId="{0C5A69E3-3BC9-D767-40D0-78C2DCB765D8}"/>
          </ac:spMkLst>
        </pc:spChg>
        <pc:spChg chg="del mod">
          <ac:chgData name="Barroilhet, Dan - DOA" userId="f1f56478-30ac-42d8-9a20-e58757f81dcd" providerId="ADAL" clId="{FD741EFA-455B-4316-A086-33EC72202849}" dt="2024-11-15T15:30:18.573" v="1774" actId="478"/>
          <ac:spMkLst>
            <pc:docMk/>
            <pc:sldMk cId="1337677972" sldId="295"/>
            <ac:spMk id="5" creationId="{D927D2B7-8D24-0F39-16CA-7B5CC33768CC}"/>
          </ac:spMkLst>
        </pc:spChg>
        <pc:spChg chg="del">
          <ac:chgData name="Barroilhet, Dan - DOA" userId="f1f56478-30ac-42d8-9a20-e58757f81dcd" providerId="ADAL" clId="{FD741EFA-455B-4316-A086-33EC72202849}" dt="2024-11-15T15:30:26.552" v="1775" actId="478"/>
          <ac:spMkLst>
            <pc:docMk/>
            <pc:sldMk cId="1337677972" sldId="295"/>
            <ac:spMk id="7" creationId="{CB9ACDF8-7A37-A10B-64B7-76F202977A4A}"/>
          </ac:spMkLst>
        </pc:spChg>
        <pc:spChg chg="add mod">
          <ac:chgData name="Barroilhet, Dan - DOA" userId="f1f56478-30ac-42d8-9a20-e58757f81dcd" providerId="ADAL" clId="{FD741EFA-455B-4316-A086-33EC72202849}" dt="2024-11-17T23:02:10.188" v="3180" actId="20577"/>
          <ac:spMkLst>
            <pc:docMk/>
            <pc:sldMk cId="1337677972" sldId="295"/>
            <ac:spMk id="8" creationId="{1E6A5BA9-90B0-BCF0-FABC-79482FE45C77}"/>
          </ac:spMkLst>
        </pc:spChg>
        <pc:spChg chg="add mod">
          <ac:chgData name="Barroilhet, Dan - DOA" userId="f1f56478-30ac-42d8-9a20-e58757f81dcd" providerId="ADAL" clId="{FD741EFA-455B-4316-A086-33EC72202849}" dt="2024-11-15T16:00:27.894" v="2098" actId="14100"/>
          <ac:spMkLst>
            <pc:docMk/>
            <pc:sldMk cId="1337677972" sldId="295"/>
            <ac:spMk id="9" creationId="{F2C4B3D6-06BF-1872-FCC9-8EB37B2215F6}"/>
          </ac:spMkLst>
        </pc:spChg>
        <pc:spChg chg="add mod">
          <ac:chgData name="Barroilhet, Dan - DOA" userId="f1f56478-30ac-42d8-9a20-e58757f81dcd" providerId="ADAL" clId="{FD741EFA-455B-4316-A086-33EC72202849}" dt="2024-11-15T16:02:14.462" v="2140" actId="14100"/>
          <ac:spMkLst>
            <pc:docMk/>
            <pc:sldMk cId="1337677972" sldId="295"/>
            <ac:spMk id="10" creationId="{4629EF83-8EF9-13A1-9071-F3C9B736759F}"/>
          </ac:spMkLst>
        </pc:spChg>
        <pc:graphicFrameChg chg="mod">
          <ac:chgData name="Barroilhet, Dan - DOA" userId="f1f56478-30ac-42d8-9a20-e58757f81dcd" providerId="ADAL" clId="{FD741EFA-455B-4316-A086-33EC72202849}" dt="2024-11-15T15:54:56.643" v="1886" actId="692"/>
          <ac:graphicFrameMkLst>
            <pc:docMk/>
            <pc:sldMk cId="1337677972" sldId="295"/>
            <ac:graphicFrameMk id="6" creationId="{8CE2771A-0591-4B71-5A89-7438C8EDBFE7}"/>
          </ac:graphicFrameMkLst>
        </pc:graphicFrameChg>
      </pc:sldChg>
      <pc:sldChg chg="addSp modSp add mod modAnim">
        <pc:chgData name="Barroilhet, Dan - DOA" userId="f1f56478-30ac-42d8-9a20-e58757f81dcd" providerId="ADAL" clId="{FD741EFA-455B-4316-A086-33EC72202849}" dt="2024-11-26T20:10:46.940" v="8574" actId="20577"/>
        <pc:sldMkLst>
          <pc:docMk/>
          <pc:sldMk cId="3065670863" sldId="296"/>
        </pc:sldMkLst>
        <pc:spChg chg="mod">
          <ac:chgData name="Barroilhet, Dan - DOA" userId="f1f56478-30ac-42d8-9a20-e58757f81dcd" providerId="ADAL" clId="{FD741EFA-455B-4316-A086-33EC72202849}" dt="2024-11-18T21:44:06.216" v="6806" actId="20577"/>
          <ac:spMkLst>
            <pc:docMk/>
            <pc:sldMk cId="3065670863" sldId="296"/>
            <ac:spMk id="2" creationId="{5BCC6131-C5DD-A503-D58B-A28282E872FA}"/>
          </ac:spMkLst>
        </pc:spChg>
        <pc:spChg chg="add mod">
          <ac:chgData name="Barroilhet, Dan - DOA" userId="f1f56478-30ac-42d8-9a20-e58757f81dcd" providerId="ADAL" clId="{FD741EFA-455B-4316-A086-33EC72202849}" dt="2024-11-15T21:00:01.214" v="2476" actId="14100"/>
          <ac:spMkLst>
            <pc:docMk/>
            <pc:sldMk cId="3065670863" sldId="296"/>
            <ac:spMk id="3" creationId="{5267A5FE-BF13-AE6E-A300-0B00656CF280}"/>
          </ac:spMkLst>
        </pc:spChg>
        <pc:spChg chg="mod">
          <ac:chgData name="Barroilhet, Dan - DOA" userId="f1f56478-30ac-42d8-9a20-e58757f81dcd" providerId="ADAL" clId="{FD741EFA-455B-4316-A086-33EC72202849}" dt="2024-11-26T20:10:46.940" v="8574" actId="20577"/>
          <ac:spMkLst>
            <pc:docMk/>
            <pc:sldMk cId="3065670863" sldId="296"/>
            <ac:spMk id="8" creationId="{340E6008-E43F-BFFC-13AA-D8EDB1441660}"/>
          </ac:spMkLst>
        </pc:spChg>
        <pc:spChg chg="mod">
          <ac:chgData name="Barroilhet, Dan - DOA" userId="f1f56478-30ac-42d8-9a20-e58757f81dcd" providerId="ADAL" clId="{FD741EFA-455B-4316-A086-33EC72202849}" dt="2024-11-15T16:17:42.271" v="2312" actId="208"/>
          <ac:spMkLst>
            <pc:docMk/>
            <pc:sldMk cId="3065670863" sldId="296"/>
            <ac:spMk id="9" creationId="{3A454F4C-6E87-E33C-8065-873237216C78}"/>
          </ac:spMkLst>
        </pc:spChg>
        <pc:graphicFrameChg chg="mod">
          <ac:chgData name="Barroilhet, Dan - DOA" userId="f1f56478-30ac-42d8-9a20-e58757f81dcd" providerId="ADAL" clId="{FD741EFA-455B-4316-A086-33EC72202849}" dt="2024-11-15T16:05:50.601" v="2201"/>
          <ac:graphicFrameMkLst>
            <pc:docMk/>
            <pc:sldMk cId="3065670863" sldId="296"/>
            <ac:graphicFrameMk id="6" creationId="{92B51B9F-9F8D-6648-5376-CDEF7B0B64FD}"/>
          </ac:graphicFrameMkLst>
        </pc:graphicFrameChg>
      </pc:sldChg>
      <pc:sldChg chg="modSp add mod modAnim">
        <pc:chgData name="Barroilhet, Dan - DOA" userId="f1f56478-30ac-42d8-9a20-e58757f81dcd" providerId="ADAL" clId="{FD741EFA-455B-4316-A086-33EC72202849}" dt="2024-11-26T20:12:08.968" v="8581"/>
        <pc:sldMkLst>
          <pc:docMk/>
          <pc:sldMk cId="487563965" sldId="297"/>
        </pc:sldMkLst>
        <pc:spChg chg="mod">
          <ac:chgData name="Barroilhet, Dan - DOA" userId="f1f56478-30ac-42d8-9a20-e58757f81dcd" providerId="ADAL" clId="{FD741EFA-455B-4316-A086-33EC72202849}" dt="2024-11-18T21:44:13.176" v="6809" actId="20577"/>
          <ac:spMkLst>
            <pc:docMk/>
            <pc:sldMk cId="487563965" sldId="297"/>
            <ac:spMk id="2" creationId="{B2923799-34B7-DC20-B7C6-65B2BAC17AAB}"/>
          </ac:spMkLst>
        </pc:spChg>
        <pc:spChg chg="mod">
          <ac:chgData name="Barroilhet, Dan - DOA" userId="f1f56478-30ac-42d8-9a20-e58757f81dcd" providerId="ADAL" clId="{FD741EFA-455B-4316-A086-33EC72202849}" dt="2024-11-26T20:11:43.786" v="8580" actId="1076"/>
          <ac:spMkLst>
            <pc:docMk/>
            <pc:sldMk cId="487563965" sldId="297"/>
            <ac:spMk id="8" creationId="{F25257FC-175C-325B-3FB2-5B1ACA80BD74}"/>
          </ac:spMkLst>
        </pc:spChg>
        <pc:spChg chg="mod">
          <ac:chgData name="Barroilhet, Dan - DOA" userId="f1f56478-30ac-42d8-9a20-e58757f81dcd" providerId="ADAL" clId="{FD741EFA-455B-4316-A086-33EC72202849}" dt="2024-11-15T21:11:50.913" v="2675" actId="208"/>
          <ac:spMkLst>
            <pc:docMk/>
            <pc:sldMk cId="487563965" sldId="297"/>
            <ac:spMk id="9" creationId="{9AF25EA0-2594-4665-AB7B-27F4BA4327C3}"/>
          </ac:spMkLst>
        </pc:spChg>
      </pc:sldChg>
      <pc:sldChg chg="addSp delSp modSp add mod delAnim modAnim">
        <pc:chgData name="Barroilhet, Dan - DOA" userId="f1f56478-30ac-42d8-9a20-e58757f81dcd" providerId="ADAL" clId="{FD741EFA-455B-4316-A086-33EC72202849}" dt="2024-11-26T20:19:35.642" v="8647" actId="6549"/>
        <pc:sldMkLst>
          <pc:docMk/>
          <pc:sldMk cId="3705934869" sldId="298"/>
        </pc:sldMkLst>
        <pc:spChg chg="mod">
          <ac:chgData name="Barroilhet, Dan - DOA" userId="f1f56478-30ac-42d8-9a20-e58757f81dcd" providerId="ADAL" clId="{FD741EFA-455B-4316-A086-33EC72202849}" dt="2024-11-18T21:43:14.375" v="6798" actId="20577"/>
          <ac:spMkLst>
            <pc:docMk/>
            <pc:sldMk cId="3705934869" sldId="298"/>
            <ac:spMk id="2" creationId="{90C27CC7-94E2-A7D4-B822-94A6B9423B66}"/>
          </ac:spMkLst>
        </pc:spChg>
        <pc:spChg chg="add mod">
          <ac:chgData name="Barroilhet, Dan - DOA" userId="f1f56478-30ac-42d8-9a20-e58757f81dcd" providerId="ADAL" clId="{FD741EFA-455B-4316-A086-33EC72202849}" dt="2024-11-26T20:19:35.642" v="8647" actId="6549"/>
          <ac:spMkLst>
            <pc:docMk/>
            <pc:sldMk cId="3705934869" sldId="298"/>
            <ac:spMk id="3" creationId="{2A8FEC75-C198-D74C-CF4A-E1AB4EFA5DBC}"/>
          </ac:spMkLst>
        </pc:spChg>
        <pc:spChg chg="add mod">
          <ac:chgData name="Barroilhet, Dan - DOA" userId="f1f56478-30ac-42d8-9a20-e58757f81dcd" providerId="ADAL" clId="{FD741EFA-455B-4316-A086-33EC72202849}" dt="2024-11-26T20:18:27.009" v="8626" actId="688"/>
          <ac:spMkLst>
            <pc:docMk/>
            <pc:sldMk cId="3705934869" sldId="298"/>
            <ac:spMk id="4" creationId="{BF78E86D-A948-7D54-FD26-66B397EF9738}"/>
          </ac:spMkLst>
        </pc:spChg>
        <pc:spChg chg="del mod">
          <ac:chgData name="Barroilhet, Dan - DOA" userId="f1f56478-30ac-42d8-9a20-e58757f81dcd" providerId="ADAL" clId="{FD741EFA-455B-4316-A086-33EC72202849}" dt="2024-11-15T21:27:00.725" v="2801" actId="478"/>
          <ac:spMkLst>
            <pc:docMk/>
            <pc:sldMk cId="3705934869" sldId="298"/>
            <ac:spMk id="8" creationId="{93E52B5D-3FC7-3C4E-6896-F59E57DE107A}"/>
          </ac:spMkLst>
        </pc:spChg>
        <pc:spChg chg="del">
          <ac:chgData name="Barroilhet, Dan - DOA" userId="f1f56478-30ac-42d8-9a20-e58757f81dcd" providerId="ADAL" clId="{FD741EFA-455B-4316-A086-33EC72202849}" dt="2024-11-15T21:27:08.115" v="2802" actId="478"/>
          <ac:spMkLst>
            <pc:docMk/>
            <pc:sldMk cId="3705934869" sldId="298"/>
            <ac:spMk id="9" creationId="{F661B9D5-980E-FB5A-43C5-D35575782BFD}"/>
          </ac:spMkLst>
        </pc:spChg>
        <pc:graphicFrameChg chg="mod">
          <ac:chgData name="Barroilhet, Dan - DOA" userId="f1f56478-30ac-42d8-9a20-e58757f81dcd" providerId="ADAL" clId="{FD741EFA-455B-4316-A086-33EC72202849}" dt="2024-11-26T20:17:14.162" v="8625"/>
          <ac:graphicFrameMkLst>
            <pc:docMk/>
            <pc:sldMk cId="3705934869" sldId="298"/>
            <ac:graphicFrameMk id="6" creationId="{43EF8AE7-5BE0-322C-162C-090EF6C30D84}"/>
          </ac:graphicFrameMkLst>
        </pc:graphicFrameChg>
      </pc:sldChg>
      <pc:sldChg chg="addSp delSp modSp add mod ord delAnim modAnim">
        <pc:chgData name="Barroilhet, Dan - DOA" userId="f1f56478-30ac-42d8-9a20-e58757f81dcd" providerId="ADAL" clId="{FD741EFA-455B-4316-A086-33EC72202849}" dt="2024-11-26T20:06:58.823" v="8401"/>
        <pc:sldMkLst>
          <pc:docMk/>
          <pc:sldMk cId="1972012709" sldId="299"/>
        </pc:sldMkLst>
        <pc:spChg chg="mod">
          <ac:chgData name="Barroilhet, Dan - DOA" userId="f1f56478-30ac-42d8-9a20-e58757f81dcd" providerId="ADAL" clId="{FD741EFA-455B-4316-A086-33EC72202849}" dt="2024-11-17T23:49:06.397" v="4328" actId="20577"/>
          <ac:spMkLst>
            <pc:docMk/>
            <pc:sldMk cId="1972012709" sldId="299"/>
            <ac:spMk id="2" creationId="{0AA0D73D-C602-73CD-7DBE-ED716B61CB82}"/>
          </ac:spMkLst>
        </pc:spChg>
        <pc:spChg chg="del">
          <ac:chgData name="Barroilhet, Dan - DOA" userId="f1f56478-30ac-42d8-9a20-e58757f81dcd" providerId="ADAL" clId="{FD741EFA-455B-4316-A086-33EC72202849}" dt="2024-11-17T23:19:11.129" v="4085" actId="478"/>
          <ac:spMkLst>
            <pc:docMk/>
            <pc:sldMk cId="1972012709" sldId="299"/>
            <ac:spMk id="3" creationId="{DB24F51D-71CF-DEFE-D9CD-B8A019896C5B}"/>
          </ac:spMkLst>
        </pc:spChg>
        <pc:spChg chg="add mod">
          <ac:chgData name="Barroilhet, Dan - DOA" userId="f1f56478-30ac-42d8-9a20-e58757f81dcd" providerId="ADAL" clId="{FD741EFA-455B-4316-A086-33EC72202849}" dt="2024-11-18T00:05:49.674" v="4779" actId="20577"/>
          <ac:spMkLst>
            <pc:docMk/>
            <pc:sldMk cId="1972012709" sldId="299"/>
            <ac:spMk id="4" creationId="{14815E45-E7BB-5904-BAF0-9C41190AA545}"/>
          </ac:spMkLst>
        </pc:spChg>
        <pc:spChg chg="mod">
          <ac:chgData name="Barroilhet, Dan - DOA" userId="f1f56478-30ac-42d8-9a20-e58757f81dcd" providerId="ADAL" clId="{FD741EFA-455B-4316-A086-33EC72202849}" dt="2024-11-17T23:59:41.271" v="4687" actId="20577"/>
          <ac:spMkLst>
            <pc:docMk/>
            <pc:sldMk cId="1972012709" sldId="299"/>
            <ac:spMk id="8" creationId="{5A5F22DE-3181-BCA8-D97B-C9DDBD936EB8}"/>
          </ac:spMkLst>
        </pc:spChg>
        <pc:spChg chg="del">
          <ac:chgData name="Barroilhet, Dan - DOA" userId="f1f56478-30ac-42d8-9a20-e58757f81dcd" providerId="ADAL" clId="{FD741EFA-455B-4316-A086-33EC72202849}" dt="2024-11-17T23:47:32.904" v="4181" actId="478"/>
          <ac:spMkLst>
            <pc:docMk/>
            <pc:sldMk cId="1972012709" sldId="299"/>
            <ac:spMk id="9" creationId="{207DBE2E-7B70-159C-DCA7-498EE1A4FBE3}"/>
          </ac:spMkLst>
        </pc:spChg>
        <pc:graphicFrameChg chg="add mod">
          <ac:chgData name="Barroilhet, Dan - DOA" userId="f1f56478-30ac-42d8-9a20-e58757f81dcd" providerId="ADAL" clId="{FD741EFA-455B-4316-A086-33EC72202849}" dt="2024-11-18T00:00:26.115" v="4688"/>
          <ac:graphicFrameMkLst>
            <pc:docMk/>
            <pc:sldMk cId="1972012709" sldId="299"/>
            <ac:graphicFrameMk id="3" creationId="{AA92F092-5819-CF5F-C062-9FA8D79C754B}"/>
          </ac:graphicFrameMkLst>
        </pc:graphicFrameChg>
        <pc:graphicFrameChg chg="mod">
          <ac:chgData name="Barroilhet, Dan - DOA" userId="f1f56478-30ac-42d8-9a20-e58757f81dcd" providerId="ADAL" clId="{FD741EFA-455B-4316-A086-33EC72202849}" dt="2024-11-17T23:52:47.363" v="4480" actId="207"/>
          <ac:graphicFrameMkLst>
            <pc:docMk/>
            <pc:sldMk cId="1972012709" sldId="299"/>
            <ac:graphicFrameMk id="6" creationId="{270F101F-8886-EB5E-DE90-9890BAD9EF76}"/>
          </ac:graphicFrameMkLst>
        </pc:graphicFrameChg>
      </pc:sldChg>
      <pc:sldChg chg="modSp add mod ord modAnim">
        <pc:chgData name="Barroilhet, Dan - DOA" userId="f1f56478-30ac-42d8-9a20-e58757f81dcd" providerId="ADAL" clId="{FD741EFA-455B-4316-A086-33EC72202849}" dt="2024-11-26T20:22:58.989" v="8653"/>
        <pc:sldMkLst>
          <pc:docMk/>
          <pc:sldMk cId="1826224412" sldId="300"/>
        </pc:sldMkLst>
        <pc:spChg chg="mod">
          <ac:chgData name="Barroilhet, Dan - DOA" userId="f1f56478-30ac-42d8-9a20-e58757f81dcd" providerId="ADAL" clId="{FD741EFA-455B-4316-A086-33EC72202849}" dt="2024-11-17T23:11:05.514" v="3311" actId="20577"/>
          <ac:spMkLst>
            <pc:docMk/>
            <pc:sldMk cId="1826224412" sldId="300"/>
            <ac:spMk id="2" creationId="{1D94DBDD-FE96-80F3-91D2-D2FDD7DFAA2B}"/>
          </ac:spMkLst>
        </pc:spChg>
        <pc:spChg chg="mod">
          <ac:chgData name="Barroilhet, Dan - DOA" userId="f1f56478-30ac-42d8-9a20-e58757f81dcd" providerId="ADAL" clId="{FD741EFA-455B-4316-A086-33EC72202849}" dt="2024-11-26T20:06:15.306" v="8397" actId="20577"/>
          <ac:spMkLst>
            <pc:docMk/>
            <pc:sldMk cId="1826224412" sldId="300"/>
            <ac:spMk id="3" creationId="{29E668D6-D4C0-B83A-E6B8-93B3957DB2A7}"/>
          </ac:spMkLst>
        </pc:spChg>
      </pc:sldChg>
      <pc:sldChg chg="modSp add mod modAnim">
        <pc:chgData name="Barroilhet, Dan - DOA" userId="f1f56478-30ac-42d8-9a20-e58757f81dcd" providerId="ADAL" clId="{FD741EFA-455B-4316-A086-33EC72202849}" dt="2024-11-26T20:09:13.993" v="8556" actId="1036"/>
        <pc:sldMkLst>
          <pc:docMk/>
          <pc:sldMk cId="243193420" sldId="301"/>
        </pc:sldMkLst>
        <pc:spChg chg="mod">
          <ac:chgData name="Barroilhet, Dan - DOA" userId="f1f56478-30ac-42d8-9a20-e58757f81dcd" providerId="ADAL" clId="{FD741EFA-455B-4316-A086-33EC72202849}" dt="2024-11-18T14:16:10.053" v="4844" actId="20577"/>
          <ac:spMkLst>
            <pc:docMk/>
            <pc:sldMk cId="243193420" sldId="301"/>
            <ac:spMk id="2" creationId="{A02B2630-487B-EDC6-9171-F36C2864C0F5}"/>
          </ac:spMkLst>
        </pc:spChg>
        <pc:spChg chg="mod">
          <ac:chgData name="Barroilhet, Dan - DOA" userId="f1f56478-30ac-42d8-9a20-e58757f81dcd" providerId="ADAL" clId="{FD741EFA-455B-4316-A086-33EC72202849}" dt="2024-11-26T20:09:13.993" v="8556" actId="1036"/>
          <ac:spMkLst>
            <pc:docMk/>
            <pc:sldMk cId="243193420" sldId="301"/>
            <ac:spMk id="4" creationId="{9DA2E81F-8AD5-349E-D0AB-A737AC8AF906}"/>
          </ac:spMkLst>
        </pc:spChg>
        <pc:spChg chg="mod">
          <ac:chgData name="Barroilhet, Dan - DOA" userId="f1f56478-30ac-42d8-9a20-e58757f81dcd" providerId="ADAL" clId="{FD741EFA-455B-4316-A086-33EC72202849}" dt="2024-11-26T20:07:35.197" v="8422" actId="20577"/>
          <ac:spMkLst>
            <pc:docMk/>
            <pc:sldMk cId="243193420" sldId="301"/>
            <ac:spMk id="8" creationId="{DE334435-FE4A-F956-8F16-202987C2E808}"/>
          </ac:spMkLst>
        </pc:spChg>
        <pc:graphicFrameChg chg="mod">
          <ac:chgData name="Barroilhet, Dan - DOA" userId="f1f56478-30ac-42d8-9a20-e58757f81dcd" providerId="ADAL" clId="{FD741EFA-455B-4316-A086-33EC72202849}" dt="2024-11-18T14:25:01.581" v="4948" actId="692"/>
          <ac:graphicFrameMkLst>
            <pc:docMk/>
            <pc:sldMk cId="243193420" sldId="301"/>
            <ac:graphicFrameMk id="6" creationId="{37EB5FCC-79AA-57DB-2086-E6003804EC6A}"/>
          </ac:graphicFrameMkLst>
        </pc:graphicFrameChg>
      </pc:sldChg>
      <pc:sldChg chg="modSp add mod ord modAnim">
        <pc:chgData name="Barroilhet, Dan - DOA" userId="f1f56478-30ac-42d8-9a20-e58757f81dcd" providerId="ADAL" clId="{FD741EFA-455B-4316-A086-33EC72202849}" dt="2024-11-26T20:31:15.381" v="8866"/>
        <pc:sldMkLst>
          <pc:docMk/>
          <pc:sldMk cId="1877103130" sldId="302"/>
        </pc:sldMkLst>
        <pc:spChg chg="mod">
          <ac:chgData name="Barroilhet, Dan - DOA" userId="f1f56478-30ac-42d8-9a20-e58757f81dcd" providerId="ADAL" clId="{FD741EFA-455B-4316-A086-33EC72202849}" dt="2024-11-18T14:52:36.169" v="6765" actId="20577"/>
          <ac:spMkLst>
            <pc:docMk/>
            <pc:sldMk cId="1877103130" sldId="302"/>
            <ac:spMk id="2" creationId="{C71F93AC-025A-151D-9E72-E826D1286DA1}"/>
          </ac:spMkLst>
        </pc:spChg>
        <pc:spChg chg="mod">
          <ac:chgData name="Barroilhet, Dan - DOA" userId="f1f56478-30ac-42d8-9a20-e58757f81dcd" providerId="ADAL" clId="{FD741EFA-455B-4316-A086-33EC72202849}" dt="2024-11-26T20:30:45.168" v="8865" actId="20577"/>
          <ac:spMkLst>
            <pc:docMk/>
            <pc:sldMk cId="1877103130" sldId="302"/>
            <ac:spMk id="3" creationId="{9EE44531-8674-85F6-647D-60BE8BC03C5E}"/>
          </ac:spMkLst>
        </pc:spChg>
      </pc:sldChg>
      <pc:sldChg chg="addSp delSp modSp add del mod addAnim delAnim">
        <pc:chgData name="Barroilhet, Dan - DOA" userId="f1f56478-30ac-42d8-9a20-e58757f81dcd" providerId="ADAL" clId="{FD741EFA-455B-4316-A086-33EC72202849}" dt="2024-11-22T21:09:43.018" v="6821" actId="2696"/>
        <pc:sldMkLst>
          <pc:docMk/>
          <pc:sldMk cId="1595536738" sldId="303"/>
        </pc:sldMkLst>
        <pc:spChg chg="mod">
          <ac:chgData name="Barroilhet, Dan - DOA" userId="f1f56478-30ac-42d8-9a20-e58757f81dcd" providerId="ADAL" clId="{FD741EFA-455B-4316-A086-33EC72202849}" dt="2024-11-22T21:09:28.796" v="6819" actId="6549"/>
          <ac:spMkLst>
            <pc:docMk/>
            <pc:sldMk cId="1595536738" sldId="303"/>
            <ac:spMk id="2" creationId="{47544D0D-1D2C-9D94-2D15-2DA77C2E48A7}"/>
          </ac:spMkLst>
        </pc:spChg>
        <pc:spChg chg="add del mod">
          <ac:chgData name="Barroilhet, Dan - DOA" userId="f1f56478-30ac-42d8-9a20-e58757f81dcd" providerId="ADAL" clId="{FD741EFA-455B-4316-A086-33EC72202849}" dt="2024-11-22T21:09:29.380" v="6820" actId="478"/>
          <ac:spMkLst>
            <pc:docMk/>
            <pc:sldMk cId="1595536738" sldId="303"/>
            <ac:spMk id="3" creationId="{D50C4110-7526-899D-624B-3065E9885BB9}"/>
          </ac:spMkLst>
        </pc:spChg>
        <pc:spChg chg="add del mod">
          <ac:chgData name="Barroilhet, Dan - DOA" userId="f1f56478-30ac-42d8-9a20-e58757f81dcd" providerId="ADAL" clId="{FD741EFA-455B-4316-A086-33EC72202849}" dt="2024-11-22T21:09:29.380" v="6820" actId="478"/>
          <ac:spMkLst>
            <pc:docMk/>
            <pc:sldMk cId="1595536738" sldId="303"/>
            <ac:spMk id="5" creationId="{81EB3C9D-DC54-A7D6-97A8-AEE8F56FB5A7}"/>
          </ac:spMkLst>
        </pc:spChg>
        <pc:picChg chg="add mod">
          <ac:chgData name="Barroilhet, Dan - DOA" userId="f1f56478-30ac-42d8-9a20-e58757f81dcd" providerId="ADAL" clId="{FD741EFA-455B-4316-A086-33EC72202849}" dt="2024-11-22T21:09:28.253" v="6818"/>
          <ac:picMkLst>
            <pc:docMk/>
            <pc:sldMk cId="1595536738" sldId="303"/>
            <ac:picMk id="7" creationId="{15243C38-5E65-90AF-3FC9-FDA5E3112351}"/>
          </ac:picMkLst>
        </pc:picChg>
      </pc:sldChg>
      <pc:sldChg chg="addSp delSp modSp add mod ord delAnim modAnim modShow">
        <pc:chgData name="Barroilhet, Dan - DOA" userId="f1f56478-30ac-42d8-9a20-e58757f81dcd" providerId="ADAL" clId="{FD741EFA-455B-4316-A086-33EC72202849}" dt="2024-11-25T18:53:19.789" v="7938"/>
        <pc:sldMkLst>
          <pc:docMk/>
          <pc:sldMk cId="2756751257" sldId="303"/>
        </pc:sldMkLst>
        <pc:picChg chg="add mod">
          <ac:chgData name="Barroilhet, Dan - DOA" userId="f1f56478-30ac-42d8-9a20-e58757f81dcd" providerId="ADAL" clId="{FD741EFA-455B-4316-A086-33EC72202849}" dt="2024-11-25T18:50:53.829" v="7914" actId="1076"/>
          <ac:picMkLst>
            <pc:docMk/>
            <pc:sldMk cId="2756751257" sldId="303"/>
            <ac:picMk id="3" creationId="{B021AFE8-DF67-9741-57E2-FA598BEE477C}"/>
          </ac:picMkLst>
        </pc:picChg>
        <pc:picChg chg="add del mod">
          <ac:chgData name="Barroilhet, Dan - DOA" userId="f1f56478-30ac-42d8-9a20-e58757f81dcd" providerId="ADAL" clId="{FD741EFA-455B-4316-A086-33EC72202849}" dt="2024-11-22T21:26:55.544" v="6922" actId="478"/>
          <ac:picMkLst>
            <pc:docMk/>
            <pc:sldMk cId="2756751257" sldId="303"/>
            <ac:picMk id="3" creationId="{FAA4A5A4-CBD2-D486-FEBE-AC0679E44718}"/>
          </ac:picMkLst>
        </pc:picChg>
        <pc:picChg chg="del">
          <ac:chgData name="Barroilhet, Dan - DOA" userId="f1f56478-30ac-42d8-9a20-e58757f81dcd" providerId="ADAL" clId="{FD741EFA-455B-4316-A086-33EC72202849}" dt="2024-11-22T21:09:56.642" v="6829" actId="478"/>
          <ac:picMkLst>
            <pc:docMk/>
            <pc:sldMk cId="2756751257" sldId="303"/>
            <ac:picMk id="4" creationId="{EBBD24EA-0B9A-1A20-8CF9-53FAD5848736}"/>
          </ac:picMkLst>
        </pc:picChg>
        <pc:picChg chg="add mod">
          <ac:chgData name="Barroilhet, Dan - DOA" userId="f1f56478-30ac-42d8-9a20-e58757f81dcd" providerId="ADAL" clId="{FD741EFA-455B-4316-A086-33EC72202849}" dt="2024-11-25T18:51:25.997" v="7920" actId="1076"/>
          <ac:picMkLst>
            <pc:docMk/>
            <pc:sldMk cId="2756751257" sldId="303"/>
            <ac:picMk id="5" creationId="{E4EFA090-3358-DCA6-705A-CBE26350E236}"/>
          </ac:picMkLst>
        </pc:picChg>
        <pc:picChg chg="add del mod">
          <ac:chgData name="Barroilhet, Dan - DOA" userId="f1f56478-30ac-42d8-9a20-e58757f81dcd" providerId="ADAL" clId="{FD741EFA-455B-4316-A086-33EC72202849}" dt="2024-11-22T21:26:47.789" v="6921" actId="478"/>
          <ac:picMkLst>
            <pc:docMk/>
            <pc:sldMk cId="2756751257" sldId="303"/>
            <ac:picMk id="6" creationId="{4C50DAF4-A512-A95D-0CCA-70A64A4A0C2B}"/>
          </ac:picMkLst>
        </pc:picChg>
        <pc:picChg chg="del">
          <ac:chgData name="Barroilhet, Dan - DOA" userId="f1f56478-30ac-42d8-9a20-e58757f81dcd" providerId="ADAL" clId="{FD741EFA-455B-4316-A086-33EC72202849}" dt="2024-11-22T21:09:55.707" v="6828" actId="478"/>
          <ac:picMkLst>
            <pc:docMk/>
            <pc:sldMk cId="2756751257" sldId="303"/>
            <ac:picMk id="7" creationId="{5BA0E0A6-4EE9-B69D-CC9C-3DB4048C5FAA}"/>
          </ac:picMkLst>
        </pc:picChg>
        <pc:picChg chg="add mod">
          <ac:chgData name="Barroilhet, Dan - DOA" userId="f1f56478-30ac-42d8-9a20-e58757f81dcd" providerId="ADAL" clId="{FD741EFA-455B-4316-A086-33EC72202849}" dt="2024-11-25T18:51:46.306" v="7925" actId="1076"/>
          <ac:picMkLst>
            <pc:docMk/>
            <pc:sldMk cId="2756751257" sldId="303"/>
            <ac:picMk id="7" creationId="{735D052A-55E6-E413-CB3C-B57CCAAA8D5B}"/>
          </ac:picMkLst>
        </pc:picChg>
        <pc:picChg chg="add del mod">
          <ac:chgData name="Barroilhet, Dan - DOA" userId="f1f56478-30ac-42d8-9a20-e58757f81dcd" providerId="ADAL" clId="{FD741EFA-455B-4316-A086-33EC72202849}" dt="2024-11-22T21:26:45.856" v="6920" actId="478"/>
          <ac:picMkLst>
            <pc:docMk/>
            <pc:sldMk cId="2756751257" sldId="303"/>
            <ac:picMk id="9" creationId="{1CC3DB33-6CC1-198F-778A-A14FAB213810}"/>
          </ac:picMkLst>
        </pc:picChg>
        <pc:picChg chg="add mod">
          <ac:chgData name="Barroilhet, Dan - DOA" userId="f1f56478-30ac-42d8-9a20-e58757f81dcd" providerId="ADAL" clId="{FD741EFA-455B-4316-A086-33EC72202849}" dt="2024-11-25T18:52:01.281" v="7930" actId="1076"/>
          <ac:picMkLst>
            <pc:docMk/>
            <pc:sldMk cId="2756751257" sldId="303"/>
            <ac:picMk id="9" creationId="{A2FB94FA-7181-5F80-DA83-9F7FC3323749}"/>
          </ac:picMkLst>
        </pc:picChg>
        <pc:picChg chg="add mod">
          <ac:chgData name="Barroilhet, Dan - DOA" userId="f1f56478-30ac-42d8-9a20-e58757f81dcd" providerId="ADAL" clId="{FD741EFA-455B-4316-A086-33EC72202849}" dt="2024-11-25T18:52:45.206" v="7935" actId="1076"/>
          <ac:picMkLst>
            <pc:docMk/>
            <pc:sldMk cId="2756751257" sldId="303"/>
            <ac:picMk id="11" creationId="{82AC83B5-32D6-68DC-2610-8C9EB08B1C1C}"/>
          </ac:picMkLst>
        </pc:picChg>
        <pc:picChg chg="del">
          <ac:chgData name="Barroilhet, Dan - DOA" userId="f1f56478-30ac-42d8-9a20-e58757f81dcd" providerId="ADAL" clId="{FD741EFA-455B-4316-A086-33EC72202849}" dt="2024-11-22T21:09:54.764" v="6827" actId="478"/>
          <ac:picMkLst>
            <pc:docMk/>
            <pc:sldMk cId="2756751257" sldId="303"/>
            <ac:picMk id="11" creationId="{CAF4E56D-7533-75B4-B788-278B37984A51}"/>
          </ac:picMkLst>
        </pc:picChg>
        <pc:picChg chg="add del mod">
          <ac:chgData name="Barroilhet, Dan - DOA" userId="f1f56478-30ac-42d8-9a20-e58757f81dcd" providerId="ADAL" clId="{FD741EFA-455B-4316-A086-33EC72202849}" dt="2024-11-22T21:26:43.735" v="6919" actId="478"/>
          <ac:picMkLst>
            <pc:docMk/>
            <pc:sldMk cId="2756751257" sldId="303"/>
            <ac:picMk id="12" creationId="{4F690CED-5AD3-27F5-6FC1-905327863631}"/>
          </ac:picMkLst>
        </pc:picChg>
        <pc:picChg chg="del">
          <ac:chgData name="Barroilhet, Dan - DOA" userId="f1f56478-30ac-42d8-9a20-e58757f81dcd" providerId="ADAL" clId="{FD741EFA-455B-4316-A086-33EC72202849}" dt="2024-11-22T21:09:53.418" v="6826" actId="478"/>
          <ac:picMkLst>
            <pc:docMk/>
            <pc:sldMk cId="2756751257" sldId="303"/>
            <ac:picMk id="14" creationId="{4CE2E9B9-D28D-97F5-2825-60E0B9E536D1}"/>
          </ac:picMkLst>
        </pc:picChg>
        <pc:picChg chg="add mod">
          <ac:chgData name="Barroilhet, Dan - DOA" userId="f1f56478-30ac-42d8-9a20-e58757f81dcd" providerId="ADAL" clId="{FD741EFA-455B-4316-A086-33EC72202849}" dt="2024-11-22T21:30:53.519" v="6923"/>
          <ac:picMkLst>
            <pc:docMk/>
            <pc:sldMk cId="2756751257" sldId="303"/>
            <ac:picMk id="15" creationId="{E0BA4AD8-D751-1004-58FB-D0667C4FECB4}"/>
          </ac:picMkLst>
        </pc:picChg>
        <pc:picChg chg="add del mod">
          <ac:chgData name="Barroilhet, Dan - DOA" userId="f1f56478-30ac-42d8-9a20-e58757f81dcd" providerId="ADAL" clId="{FD741EFA-455B-4316-A086-33EC72202849}" dt="2024-11-25T18:50:35.186" v="7905" actId="478"/>
          <ac:picMkLst>
            <pc:docMk/>
            <pc:sldMk cId="2756751257" sldId="303"/>
            <ac:picMk id="17" creationId="{BE7789A2-441B-D286-FD8C-2B2C7F58D098}"/>
          </ac:picMkLst>
        </pc:picChg>
        <pc:picChg chg="del">
          <ac:chgData name="Barroilhet, Dan - DOA" userId="f1f56478-30ac-42d8-9a20-e58757f81dcd" providerId="ADAL" clId="{FD741EFA-455B-4316-A086-33EC72202849}" dt="2024-11-22T21:09:52.282" v="6825" actId="478"/>
          <ac:picMkLst>
            <pc:docMk/>
            <pc:sldMk cId="2756751257" sldId="303"/>
            <ac:picMk id="18" creationId="{15AC5823-C7E5-C892-CAA8-E08F3DE19624}"/>
          </ac:picMkLst>
        </pc:picChg>
        <pc:picChg chg="add del mod">
          <ac:chgData name="Barroilhet, Dan - DOA" userId="f1f56478-30ac-42d8-9a20-e58757f81dcd" providerId="ADAL" clId="{FD741EFA-455B-4316-A086-33EC72202849}" dt="2024-11-25T18:50:34.256" v="7904" actId="478"/>
          <ac:picMkLst>
            <pc:docMk/>
            <pc:sldMk cId="2756751257" sldId="303"/>
            <ac:picMk id="20" creationId="{8D6ABA6E-B7A4-5812-F97B-501B6218A8B5}"/>
          </ac:picMkLst>
        </pc:picChg>
        <pc:picChg chg="add del mod">
          <ac:chgData name="Barroilhet, Dan - DOA" userId="f1f56478-30ac-42d8-9a20-e58757f81dcd" providerId="ADAL" clId="{FD741EFA-455B-4316-A086-33EC72202849}" dt="2024-11-25T18:50:33.160" v="7903" actId="478"/>
          <ac:picMkLst>
            <pc:docMk/>
            <pc:sldMk cId="2756751257" sldId="303"/>
            <ac:picMk id="22" creationId="{2CA8AAAD-B6E0-00AB-A3C2-B5DD645E1DD9}"/>
          </ac:picMkLst>
        </pc:picChg>
        <pc:picChg chg="add del mod">
          <ac:chgData name="Barroilhet, Dan - DOA" userId="f1f56478-30ac-42d8-9a20-e58757f81dcd" providerId="ADAL" clId="{FD741EFA-455B-4316-A086-33EC72202849}" dt="2024-11-25T18:50:31.985" v="7902" actId="478"/>
          <ac:picMkLst>
            <pc:docMk/>
            <pc:sldMk cId="2756751257" sldId="303"/>
            <ac:picMk id="24" creationId="{5DCEAB43-3EF2-07F5-CD11-455B68EBD930}"/>
          </ac:picMkLst>
        </pc:picChg>
      </pc:sldChg>
      <pc:sldChg chg="addSp delSp modSp add del mod delAnim modAnim modShow">
        <pc:chgData name="Barroilhet, Dan - DOA" userId="f1f56478-30ac-42d8-9a20-e58757f81dcd" providerId="ADAL" clId="{FD741EFA-455B-4316-A086-33EC72202849}" dt="2024-11-25T18:50:15.157" v="7900" actId="2696"/>
        <pc:sldMkLst>
          <pc:docMk/>
          <pc:sldMk cId="1298956268" sldId="304"/>
        </pc:sldMkLst>
        <pc:picChg chg="del">
          <ac:chgData name="Barroilhet, Dan - DOA" userId="f1f56478-30ac-42d8-9a20-e58757f81dcd" providerId="ADAL" clId="{FD741EFA-455B-4316-A086-33EC72202849}" dt="2024-11-22T21:21:44.425" v="6879" actId="478"/>
          <ac:picMkLst>
            <pc:docMk/>
            <pc:sldMk cId="1298956268" sldId="304"/>
            <ac:picMk id="3" creationId="{1D293197-5B57-2F96-4F12-05A486CD8A93}"/>
          </ac:picMkLst>
        </pc:picChg>
        <pc:picChg chg="add del mod">
          <ac:chgData name="Barroilhet, Dan - DOA" userId="f1f56478-30ac-42d8-9a20-e58757f81dcd" providerId="ADAL" clId="{FD741EFA-455B-4316-A086-33EC72202849}" dt="2024-11-22T21:21:58.058" v="6883" actId="478"/>
          <ac:picMkLst>
            <pc:docMk/>
            <pc:sldMk cId="1298956268" sldId="304"/>
            <ac:picMk id="4" creationId="{DF8D99F6-CF41-8A23-C780-F01A370B222F}"/>
          </ac:picMkLst>
        </pc:picChg>
        <pc:picChg chg="del">
          <ac:chgData name="Barroilhet, Dan - DOA" userId="f1f56478-30ac-42d8-9a20-e58757f81dcd" providerId="ADAL" clId="{FD741EFA-455B-4316-A086-33EC72202849}" dt="2024-11-22T21:21:42.525" v="6878" actId="478"/>
          <ac:picMkLst>
            <pc:docMk/>
            <pc:sldMk cId="1298956268" sldId="304"/>
            <ac:picMk id="6" creationId="{A5179A1A-9600-B3A8-0928-B8629EB41E1A}"/>
          </ac:picMkLst>
        </pc:picChg>
        <pc:picChg chg="add mod">
          <ac:chgData name="Barroilhet, Dan - DOA" userId="f1f56478-30ac-42d8-9a20-e58757f81dcd" providerId="ADAL" clId="{FD741EFA-455B-4316-A086-33EC72202849}" dt="2024-11-22T21:23:05.566" v="6892" actId="1076"/>
          <ac:picMkLst>
            <pc:docMk/>
            <pc:sldMk cId="1298956268" sldId="304"/>
            <ac:picMk id="7" creationId="{94B540C6-149D-7EFF-3300-A5A9992191BB}"/>
          </ac:picMkLst>
        </pc:picChg>
        <pc:picChg chg="del">
          <ac:chgData name="Barroilhet, Dan - DOA" userId="f1f56478-30ac-42d8-9a20-e58757f81dcd" providerId="ADAL" clId="{FD741EFA-455B-4316-A086-33EC72202849}" dt="2024-11-22T21:21:41.450" v="6877" actId="478"/>
          <ac:picMkLst>
            <pc:docMk/>
            <pc:sldMk cId="1298956268" sldId="304"/>
            <ac:picMk id="9" creationId="{B20AC3EC-8722-99F3-8BEA-923E805216E4}"/>
          </ac:picMkLst>
        </pc:picChg>
        <pc:picChg chg="add mod">
          <ac:chgData name="Barroilhet, Dan - DOA" userId="f1f56478-30ac-42d8-9a20-e58757f81dcd" providerId="ADAL" clId="{FD741EFA-455B-4316-A086-33EC72202849}" dt="2024-11-22T21:24:18.184" v="6901" actId="1076"/>
          <ac:picMkLst>
            <pc:docMk/>
            <pc:sldMk cId="1298956268" sldId="304"/>
            <ac:picMk id="10" creationId="{8BD7FDA6-BA29-2D8C-0EDB-748713F02832}"/>
          </ac:picMkLst>
        </pc:picChg>
        <pc:picChg chg="del">
          <ac:chgData name="Barroilhet, Dan - DOA" userId="f1f56478-30ac-42d8-9a20-e58757f81dcd" providerId="ADAL" clId="{FD741EFA-455B-4316-A086-33EC72202849}" dt="2024-11-22T21:21:40.346" v="6876" actId="478"/>
          <ac:picMkLst>
            <pc:docMk/>
            <pc:sldMk cId="1298956268" sldId="304"/>
            <ac:picMk id="12" creationId="{8D871D8D-BEF2-6DE3-106B-445663B1B07D}"/>
          </ac:picMkLst>
        </pc:picChg>
        <pc:picChg chg="add mod">
          <ac:chgData name="Barroilhet, Dan - DOA" userId="f1f56478-30ac-42d8-9a20-e58757f81dcd" providerId="ADAL" clId="{FD741EFA-455B-4316-A086-33EC72202849}" dt="2024-11-22T21:24:34.018" v="6906" actId="1076"/>
          <ac:picMkLst>
            <pc:docMk/>
            <pc:sldMk cId="1298956268" sldId="304"/>
            <ac:picMk id="13" creationId="{9CD87329-781F-073C-C449-4FF9CC276483}"/>
          </ac:picMkLst>
        </pc:picChg>
        <pc:picChg chg="add mod">
          <ac:chgData name="Barroilhet, Dan - DOA" userId="f1f56478-30ac-42d8-9a20-e58757f81dcd" providerId="ADAL" clId="{FD741EFA-455B-4316-A086-33EC72202849}" dt="2024-11-22T21:24:45.924" v="6911" actId="1076"/>
          <ac:picMkLst>
            <pc:docMk/>
            <pc:sldMk cId="1298956268" sldId="304"/>
            <ac:picMk id="15" creationId="{09AC3FF3-A269-32E6-9852-A024F7EAE58F}"/>
          </ac:picMkLst>
        </pc:picChg>
        <pc:picChg chg="add mod">
          <ac:chgData name="Barroilhet, Dan - DOA" userId="f1f56478-30ac-42d8-9a20-e58757f81dcd" providerId="ADAL" clId="{FD741EFA-455B-4316-A086-33EC72202849}" dt="2024-11-22T21:25:01.045" v="6916" actId="1076"/>
          <ac:picMkLst>
            <pc:docMk/>
            <pc:sldMk cId="1298956268" sldId="304"/>
            <ac:picMk id="17" creationId="{19FCC8EE-B5F1-1345-207E-0ABE4A86BA03}"/>
          </ac:picMkLst>
        </pc:picChg>
      </pc:sldChg>
      <pc:sldChg chg="new del">
        <pc:chgData name="Barroilhet, Dan - DOA" userId="f1f56478-30ac-42d8-9a20-e58757f81dcd" providerId="ADAL" clId="{FD741EFA-455B-4316-A086-33EC72202849}" dt="2024-11-22T21:37:56.850" v="6974" actId="2696"/>
        <pc:sldMkLst>
          <pc:docMk/>
          <pc:sldMk cId="2199878847" sldId="305"/>
        </pc:sldMkLst>
      </pc:sldChg>
      <pc:sldChg chg="addSp delSp modSp new mod modClrScheme modAnim modShow chgLayout">
        <pc:chgData name="Barroilhet, Dan - DOA" userId="f1f56478-30ac-42d8-9a20-e58757f81dcd" providerId="ADAL" clId="{FD741EFA-455B-4316-A086-33EC72202849}" dt="2024-11-25T15:57:58.407" v="7768" actId="729"/>
        <pc:sldMkLst>
          <pc:docMk/>
          <pc:sldMk cId="3317851160" sldId="305"/>
        </pc:sldMkLst>
        <pc:spChg chg="mod ord">
          <ac:chgData name="Barroilhet, Dan - DOA" userId="f1f56478-30ac-42d8-9a20-e58757f81dcd" providerId="ADAL" clId="{FD741EFA-455B-4316-A086-33EC72202849}" dt="2024-11-25T15:57:38.859" v="7767" actId="20577"/>
          <ac:spMkLst>
            <pc:docMk/>
            <pc:sldMk cId="3317851160" sldId="305"/>
            <ac:spMk id="2" creationId="{833C96BC-4775-16DE-48A6-CD244A5157D8}"/>
          </ac:spMkLst>
        </pc:spChg>
        <pc:spChg chg="del">
          <ac:chgData name="Barroilhet, Dan - DOA" userId="f1f56478-30ac-42d8-9a20-e58757f81dcd" providerId="ADAL" clId="{FD741EFA-455B-4316-A086-33EC72202849}" dt="2024-11-23T22:37:38.343" v="7001" actId="1957"/>
          <ac:spMkLst>
            <pc:docMk/>
            <pc:sldMk cId="3317851160" sldId="305"/>
            <ac:spMk id="3" creationId="{391A70A3-134B-1DA4-986B-55D649333D78}"/>
          </ac:spMkLst>
        </pc:spChg>
        <pc:spChg chg="del">
          <ac:chgData name="Barroilhet, Dan - DOA" userId="f1f56478-30ac-42d8-9a20-e58757f81dcd" providerId="ADAL" clId="{FD741EFA-455B-4316-A086-33EC72202849}" dt="2024-11-23T22:49:01.140" v="7068" actId="700"/>
          <ac:spMkLst>
            <pc:docMk/>
            <pc:sldMk cId="3317851160" sldId="305"/>
            <ac:spMk id="4" creationId="{9D7F566A-A8AA-96B9-1F22-A5E80366CFE6}"/>
          </ac:spMkLst>
        </pc:spChg>
        <pc:spChg chg="add del mod ord">
          <ac:chgData name="Barroilhet, Dan - DOA" userId="f1f56478-30ac-42d8-9a20-e58757f81dcd" providerId="ADAL" clId="{FD741EFA-455B-4316-A086-33EC72202849}" dt="2024-11-23T22:49:17.886" v="7070"/>
          <ac:spMkLst>
            <pc:docMk/>
            <pc:sldMk cId="3317851160" sldId="305"/>
            <ac:spMk id="8" creationId="{856F059E-40DE-082B-1848-9EF9DE10D29F}"/>
          </ac:spMkLst>
        </pc:spChg>
        <pc:spChg chg="add mod">
          <ac:chgData name="Barroilhet, Dan - DOA" userId="f1f56478-30ac-42d8-9a20-e58757f81dcd" providerId="ADAL" clId="{FD741EFA-455B-4316-A086-33EC72202849}" dt="2024-11-23T23:19:37.245" v="7201" actId="1076"/>
          <ac:spMkLst>
            <pc:docMk/>
            <pc:sldMk cId="3317851160" sldId="305"/>
            <ac:spMk id="10" creationId="{5F73DDAC-DE05-BAB4-C0FA-A2E8DE0A9FFE}"/>
          </ac:spMkLst>
        </pc:spChg>
        <pc:spChg chg="add mod">
          <ac:chgData name="Barroilhet, Dan - DOA" userId="f1f56478-30ac-42d8-9a20-e58757f81dcd" providerId="ADAL" clId="{FD741EFA-455B-4316-A086-33EC72202849}" dt="2024-11-23T23:20:28.711" v="7261" actId="14100"/>
          <ac:spMkLst>
            <pc:docMk/>
            <pc:sldMk cId="3317851160" sldId="305"/>
            <ac:spMk id="11" creationId="{C0E01F62-E597-AF3F-867B-76B92E6911D1}"/>
          </ac:spMkLst>
        </pc:spChg>
        <pc:spChg chg="add mod">
          <ac:chgData name="Barroilhet, Dan - DOA" userId="f1f56478-30ac-42d8-9a20-e58757f81dcd" providerId="ADAL" clId="{FD741EFA-455B-4316-A086-33EC72202849}" dt="2024-11-23T23:21:59.042" v="7330" actId="20577"/>
          <ac:spMkLst>
            <pc:docMk/>
            <pc:sldMk cId="3317851160" sldId="305"/>
            <ac:spMk id="12" creationId="{A71A9D31-4E2C-D5AB-6415-F52847CDC441}"/>
          </ac:spMkLst>
        </pc:spChg>
        <pc:graphicFrameChg chg="add mod ord">
          <ac:chgData name="Barroilhet, Dan - DOA" userId="f1f56478-30ac-42d8-9a20-e58757f81dcd" providerId="ADAL" clId="{FD741EFA-455B-4316-A086-33EC72202849}" dt="2024-11-23T23:24:05.980" v="7335" actId="20577"/>
          <ac:graphicFrameMkLst>
            <pc:docMk/>
            <pc:sldMk cId="3317851160" sldId="305"/>
            <ac:graphicFrameMk id="7" creationId="{4473E050-E241-D7C1-E557-6255DC147596}"/>
          </ac:graphicFrameMkLst>
        </pc:graphicFrameChg>
        <pc:graphicFrameChg chg="add mod">
          <ac:chgData name="Barroilhet, Dan - DOA" userId="f1f56478-30ac-42d8-9a20-e58757f81dcd" providerId="ADAL" clId="{FD741EFA-455B-4316-A086-33EC72202849}" dt="2024-11-23T23:42:05.814" v="7420"/>
          <ac:graphicFrameMkLst>
            <pc:docMk/>
            <pc:sldMk cId="3317851160" sldId="305"/>
            <ac:graphicFrameMk id="9" creationId="{195950B1-5036-A90E-4C4C-C8601F979843}"/>
          </ac:graphicFrameMkLst>
        </pc:graphicFrameChg>
      </pc:sldChg>
      <pc:sldChg chg="addSp modSp add mod modAnim">
        <pc:chgData name="Barroilhet, Dan - DOA" userId="f1f56478-30ac-42d8-9a20-e58757f81dcd" providerId="ADAL" clId="{FD741EFA-455B-4316-A086-33EC72202849}" dt="2024-11-25T15:34:13.635" v="7482"/>
        <pc:sldMkLst>
          <pc:docMk/>
          <pc:sldMk cId="855198242" sldId="306"/>
        </pc:sldMkLst>
        <pc:spChg chg="add mod">
          <ac:chgData name="Barroilhet, Dan - DOA" userId="f1f56478-30ac-42d8-9a20-e58757f81dcd" providerId="ADAL" clId="{FD741EFA-455B-4316-A086-33EC72202849}" dt="2024-11-25T15:30:37.744" v="7470" actId="208"/>
          <ac:spMkLst>
            <pc:docMk/>
            <pc:sldMk cId="855198242" sldId="306"/>
            <ac:spMk id="3" creationId="{4B3152BC-83DC-DC3E-2480-F9ACA5CD85C6}"/>
          </ac:spMkLst>
        </pc:spChg>
        <pc:spChg chg="mod">
          <ac:chgData name="Barroilhet, Dan - DOA" userId="f1f56478-30ac-42d8-9a20-e58757f81dcd" providerId="ADAL" clId="{FD741EFA-455B-4316-A086-33EC72202849}" dt="2024-11-25T15:25:16.857" v="7444" actId="1076"/>
          <ac:spMkLst>
            <pc:docMk/>
            <pc:sldMk cId="855198242" sldId="306"/>
            <ac:spMk id="10" creationId="{854EFE01-D7FA-4A3C-8461-B586E5C74B26}"/>
          </ac:spMkLst>
        </pc:spChg>
        <pc:spChg chg="mod">
          <ac:chgData name="Barroilhet, Dan - DOA" userId="f1f56478-30ac-42d8-9a20-e58757f81dcd" providerId="ADAL" clId="{FD741EFA-455B-4316-A086-33EC72202849}" dt="2024-11-25T15:27:20.982" v="7449" actId="1076"/>
          <ac:spMkLst>
            <pc:docMk/>
            <pc:sldMk cId="855198242" sldId="306"/>
            <ac:spMk id="11" creationId="{FE260D52-6F52-2057-0C90-C84F28979923}"/>
          </ac:spMkLst>
        </pc:spChg>
        <pc:spChg chg="mod">
          <ac:chgData name="Barroilhet, Dan - DOA" userId="f1f56478-30ac-42d8-9a20-e58757f81dcd" providerId="ADAL" clId="{FD741EFA-455B-4316-A086-33EC72202849}" dt="2024-11-25T15:28:09.407" v="7465" actId="1036"/>
          <ac:spMkLst>
            <pc:docMk/>
            <pc:sldMk cId="855198242" sldId="306"/>
            <ac:spMk id="12" creationId="{AAC8AE10-CD0A-D1A9-904A-8CCA56284105}"/>
          </ac:spMkLst>
        </pc:spChg>
        <pc:graphicFrameChg chg="mod">
          <ac:chgData name="Barroilhet, Dan - DOA" userId="f1f56478-30ac-42d8-9a20-e58757f81dcd" providerId="ADAL" clId="{FD741EFA-455B-4316-A086-33EC72202849}" dt="2024-11-25T15:25:30.731" v="7446"/>
          <ac:graphicFrameMkLst>
            <pc:docMk/>
            <pc:sldMk cId="855198242" sldId="306"/>
            <ac:graphicFrameMk id="7" creationId="{F5C16EBC-44B0-1578-66BF-504678B860FE}"/>
          </ac:graphicFrameMkLst>
        </pc:graphicFrameChg>
        <pc:graphicFrameChg chg="mod">
          <ac:chgData name="Barroilhet, Dan - DOA" userId="f1f56478-30ac-42d8-9a20-e58757f81dcd" providerId="ADAL" clId="{FD741EFA-455B-4316-A086-33EC72202849}" dt="2024-11-25T15:34:13.635" v="7482"/>
          <ac:graphicFrameMkLst>
            <pc:docMk/>
            <pc:sldMk cId="855198242" sldId="306"/>
            <ac:graphicFrameMk id="9" creationId="{78BF59A0-D958-DD9B-82C8-6CAB7F961044}"/>
          </ac:graphicFrameMkLst>
        </pc:graphicFrameChg>
      </pc:sldChg>
      <pc:sldChg chg="addSp delSp modSp new mod ord modClrScheme chgLayout">
        <pc:chgData name="Barroilhet, Dan - DOA" userId="f1f56478-30ac-42d8-9a20-e58757f81dcd" providerId="ADAL" clId="{FD741EFA-455B-4316-A086-33EC72202849}" dt="2024-11-25T15:54:10.347" v="7601" actId="20577"/>
        <pc:sldMkLst>
          <pc:docMk/>
          <pc:sldMk cId="1500273278" sldId="307"/>
        </pc:sldMkLst>
        <pc:spChg chg="del mod ord">
          <ac:chgData name="Barroilhet, Dan - DOA" userId="f1f56478-30ac-42d8-9a20-e58757f81dcd" providerId="ADAL" clId="{FD741EFA-455B-4316-A086-33EC72202849}" dt="2024-11-25T15:39:16.179" v="7486" actId="700"/>
          <ac:spMkLst>
            <pc:docMk/>
            <pc:sldMk cId="1500273278" sldId="307"/>
            <ac:spMk id="2" creationId="{245B47AB-55D5-A3BB-AFD2-0F89BF5B3A2E}"/>
          </ac:spMkLst>
        </pc:spChg>
        <pc:spChg chg="del mod ord">
          <ac:chgData name="Barroilhet, Dan - DOA" userId="f1f56478-30ac-42d8-9a20-e58757f81dcd" providerId="ADAL" clId="{FD741EFA-455B-4316-A086-33EC72202849}" dt="2024-11-25T15:39:16.179" v="7486" actId="700"/>
          <ac:spMkLst>
            <pc:docMk/>
            <pc:sldMk cId="1500273278" sldId="307"/>
            <ac:spMk id="3" creationId="{380CB2BC-2701-6D08-70D6-C71DF3C0C279}"/>
          </ac:spMkLst>
        </pc:spChg>
        <pc:spChg chg="del">
          <ac:chgData name="Barroilhet, Dan - DOA" userId="f1f56478-30ac-42d8-9a20-e58757f81dcd" providerId="ADAL" clId="{FD741EFA-455B-4316-A086-33EC72202849}" dt="2024-11-25T15:39:16.179" v="7486" actId="700"/>
          <ac:spMkLst>
            <pc:docMk/>
            <pc:sldMk cId="1500273278" sldId="307"/>
            <ac:spMk id="4" creationId="{C7783723-6E8F-DBF6-C380-27261E7318D5}"/>
          </ac:spMkLst>
        </pc:spChg>
        <pc:spChg chg="add del mod ord">
          <ac:chgData name="Barroilhet, Dan - DOA" userId="f1f56478-30ac-42d8-9a20-e58757f81dcd" providerId="ADAL" clId="{FD741EFA-455B-4316-A086-33EC72202849}" dt="2024-11-25T15:52:18.023" v="7487" actId="700"/>
          <ac:spMkLst>
            <pc:docMk/>
            <pc:sldMk cId="1500273278" sldId="307"/>
            <ac:spMk id="5" creationId="{5933207C-0890-4247-CB23-13E13EE8EC75}"/>
          </ac:spMkLst>
        </pc:spChg>
        <pc:spChg chg="add del mod ord">
          <ac:chgData name="Barroilhet, Dan - DOA" userId="f1f56478-30ac-42d8-9a20-e58757f81dcd" providerId="ADAL" clId="{FD741EFA-455B-4316-A086-33EC72202849}" dt="2024-11-25T15:52:18.023" v="7487" actId="700"/>
          <ac:spMkLst>
            <pc:docMk/>
            <pc:sldMk cId="1500273278" sldId="307"/>
            <ac:spMk id="6" creationId="{D68D1695-8745-803A-E090-7583C49F2530}"/>
          </ac:spMkLst>
        </pc:spChg>
        <pc:spChg chg="add del mod ord">
          <ac:chgData name="Barroilhet, Dan - DOA" userId="f1f56478-30ac-42d8-9a20-e58757f81dcd" providerId="ADAL" clId="{FD741EFA-455B-4316-A086-33EC72202849}" dt="2024-11-25T15:52:34.549" v="7488" actId="700"/>
          <ac:spMkLst>
            <pc:docMk/>
            <pc:sldMk cId="1500273278" sldId="307"/>
            <ac:spMk id="7" creationId="{AD97276E-CE6D-0790-7ACD-6A489E548F5B}"/>
          </ac:spMkLst>
        </pc:spChg>
        <pc:spChg chg="add del mod ord">
          <ac:chgData name="Barroilhet, Dan - DOA" userId="f1f56478-30ac-42d8-9a20-e58757f81dcd" providerId="ADAL" clId="{FD741EFA-455B-4316-A086-33EC72202849}" dt="2024-11-25T15:52:34.549" v="7488" actId="700"/>
          <ac:spMkLst>
            <pc:docMk/>
            <pc:sldMk cId="1500273278" sldId="307"/>
            <ac:spMk id="8" creationId="{7C2CB924-3910-C8F9-9DAC-37C71CA0CCBB}"/>
          </ac:spMkLst>
        </pc:spChg>
        <pc:spChg chg="add del mod ord">
          <ac:chgData name="Barroilhet, Dan - DOA" userId="f1f56478-30ac-42d8-9a20-e58757f81dcd" providerId="ADAL" clId="{FD741EFA-455B-4316-A086-33EC72202849}" dt="2024-11-25T15:52:34.549" v="7488" actId="700"/>
          <ac:spMkLst>
            <pc:docMk/>
            <pc:sldMk cId="1500273278" sldId="307"/>
            <ac:spMk id="9" creationId="{8FB2C4B7-21A3-20CC-D527-F333CE13E632}"/>
          </ac:spMkLst>
        </pc:spChg>
        <pc:spChg chg="add del mod ord">
          <ac:chgData name="Barroilhet, Dan - DOA" userId="f1f56478-30ac-42d8-9a20-e58757f81dcd" providerId="ADAL" clId="{FD741EFA-455B-4316-A086-33EC72202849}" dt="2024-11-25T15:52:34.549" v="7488" actId="700"/>
          <ac:spMkLst>
            <pc:docMk/>
            <pc:sldMk cId="1500273278" sldId="307"/>
            <ac:spMk id="10" creationId="{93723FF6-E9F5-AF26-8129-C2654B53C243}"/>
          </ac:spMkLst>
        </pc:spChg>
        <pc:spChg chg="add del mod ord">
          <ac:chgData name="Barroilhet, Dan - DOA" userId="f1f56478-30ac-42d8-9a20-e58757f81dcd" providerId="ADAL" clId="{FD741EFA-455B-4316-A086-33EC72202849}" dt="2024-11-25T15:52:34.549" v="7488" actId="700"/>
          <ac:spMkLst>
            <pc:docMk/>
            <pc:sldMk cId="1500273278" sldId="307"/>
            <ac:spMk id="11" creationId="{9DD2601B-06FE-9C90-B87E-002CA3DFD786}"/>
          </ac:spMkLst>
        </pc:spChg>
        <pc:spChg chg="add del mod ord">
          <ac:chgData name="Barroilhet, Dan - DOA" userId="f1f56478-30ac-42d8-9a20-e58757f81dcd" providerId="ADAL" clId="{FD741EFA-455B-4316-A086-33EC72202849}" dt="2024-11-25T15:52:34.549" v="7488" actId="700"/>
          <ac:spMkLst>
            <pc:docMk/>
            <pc:sldMk cId="1500273278" sldId="307"/>
            <ac:spMk id="12" creationId="{B10AC466-A451-BB8D-1F67-1CD7772D67CA}"/>
          </ac:spMkLst>
        </pc:spChg>
        <pc:spChg chg="add del mod ord">
          <ac:chgData name="Barroilhet, Dan - DOA" userId="f1f56478-30ac-42d8-9a20-e58757f81dcd" providerId="ADAL" clId="{FD741EFA-455B-4316-A086-33EC72202849}" dt="2024-11-25T15:52:34.549" v="7488" actId="700"/>
          <ac:spMkLst>
            <pc:docMk/>
            <pc:sldMk cId="1500273278" sldId="307"/>
            <ac:spMk id="13" creationId="{03058116-1335-A841-412E-17E000B1A1EC}"/>
          </ac:spMkLst>
        </pc:spChg>
        <pc:spChg chg="add mod ord">
          <ac:chgData name="Barroilhet, Dan - DOA" userId="f1f56478-30ac-42d8-9a20-e58757f81dcd" providerId="ADAL" clId="{FD741EFA-455B-4316-A086-33EC72202849}" dt="2024-11-25T15:54:10.347" v="7601" actId="20577"/>
          <ac:spMkLst>
            <pc:docMk/>
            <pc:sldMk cId="1500273278" sldId="307"/>
            <ac:spMk id="14" creationId="{AA60FBF2-AC91-79BD-38C2-BDEAFA4893E2}"/>
          </ac:spMkLst>
        </pc:spChg>
        <pc:spChg chg="add mod ord">
          <ac:chgData name="Barroilhet, Dan - DOA" userId="f1f56478-30ac-42d8-9a20-e58757f81dcd" providerId="ADAL" clId="{FD741EFA-455B-4316-A086-33EC72202849}" dt="2024-11-25T15:53:49.840" v="7573" actId="20577"/>
          <ac:spMkLst>
            <pc:docMk/>
            <pc:sldMk cId="1500273278" sldId="307"/>
            <ac:spMk id="15" creationId="{1D9F776A-99F0-52DB-2039-6990B1B0DDBA}"/>
          </ac:spMkLst>
        </pc:spChg>
        <pc:spChg chg="add mod ord">
          <ac:chgData name="Barroilhet, Dan - DOA" userId="f1f56478-30ac-42d8-9a20-e58757f81dcd" providerId="ADAL" clId="{FD741EFA-455B-4316-A086-33EC72202849}" dt="2024-11-25T15:52:34.549" v="7488" actId="700"/>
          <ac:spMkLst>
            <pc:docMk/>
            <pc:sldMk cId="1500273278" sldId="307"/>
            <ac:spMk id="16" creationId="{75CDBB03-6FDF-268A-AD34-7C9440E67951}"/>
          </ac:spMkLst>
        </pc:spChg>
      </pc:sldChg>
      <pc:sldChg chg="modSp add mod ord">
        <pc:chgData name="Barroilhet, Dan - DOA" userId="f1f56478-30ac-42d8-9a20-e58757f81dcd" providerId="ADAL" clId="{FD741EFA-455B-4316-A086-33EC72202849}" dt="2024-11-25T15:56:21.812" v="7734" actId="20577"/>
        <pc:sldMkLst>
          <pc:docMk/>
          <pc:sldMk cId="1842778701" sldId="308"/>
        </pc:sldMkLst>
        <pc:spChg chg="mod">
          <ac:chgData name="Barroilhet, Dan - DOA" userId="f1f56478-30ac-42d8-9a20-e58757f81dcd" providerId="ADAL" clId="{FD741EFA-455B-4316-A086-33EC72202849}" dt="2024-11-25T15:55:44.160" v="7654" actId="20577"/>
          <ac:spMkLst>
            <pc:docMk/>
            <pc:sldMk cId="1842778701" sldId="308"/>
            <ac:spMk id="14" creationId="{D115BE00-F58F-4C05-3050-8EA377FD4342}"/>
          </ac:spMkLst>
        </pc:spChg>
        <pc:spChg chg="mod">
          <ac:chgData name="Barroilhet, Dan - DOA" userId="f1f56478-30ac-42d8-9a20-e58757f81dcd" providerId="ADAL" clId="{FD741EFA-455B-4316-A086-33EC72202849}" dt="2024-11-25T15:56:21.812" v="7734" actId="20577"/>
          <ac:spMkLst>
            <pc:docMk/>
            <pc:sldMk cId="1842778701" sldId="308"/>
            <ac:spMk id="15" creationId="{9ED8121F-0E88-1F72-ED38-7FE92B7FEABF}"/>
          </ac:spMkLst>
        </pc:spChg>
      </pc:sldChg>
      <pc:sldChg chg="addSp delSp modSp add mod ord delAnim modAnim">
        <pc:chgData name="Barroilhet, Dan - DOA" userId="f1f56478-30ac-42d8-9a20-e58757f81dcd" providerId="ADAL" clId="{FD741EFA-455B-4316-A086-33EC72202849}" dt="2024-11-26T20:46:42.911" v="8964" actId="20577"/>
        <pc:sldMkLst>
          <pc:docMk/>
          <pc:sldMk cId="2682599518" sldId="309"/>
        </pc:sldMkLst>
        <pc:spChg chg="mod">
          <ac:chgData name="Barroilhet, Dan - DOA" userId="f1f56478-30ac-42d8-9a20-e58757f81dcd" providerId="ADAL" clId="{FD741EFA-455B-4316-A086-33EC72202849}" dt="2024-11-26T20:41:57.173" v="8930" actId="207"/>
          <ac:spMkLst>
            <pc:docMk/>
            <pc:sldMk cId="2682599518" sldId="309"/>
            <ac:spMk id="2" creationId="{DE2ED4A2-D69C-4DB7-E8A2-0ECAADAD1E70}"/>
          </ac:spMkLst>
        </pc:spChg>
        <pc:spChg chg="add mod">
          <ac:chgData name="Barroilhet, Dan - DOA" userId="f1f56478-30ac-42d8-9a20-e58757f81dcd" providerId="ADAL" clId="{FD741EFA-455B-4316-A086-33EC72202849}" dt="2024-11-26T20:45:55.725" v="8945" actId="20577"/>
          <ac:spMkLst>
            <pc:docMk/>
            <pc:sldMk cId="2682599518" sldId="309"/>
            <ac:spMk id="3" creationId="{93A9031B-A5CF-C78C-BF68-906DEBCAED4D}"/>
          </ac:spMkLst>
        </pc:spChg>
        <pc:spChg chg="del">
          <ac:chgData name="Barroilhet, Dan - DOA" userId="f1f56478-30ac-42d8-9a20-e58757f81dcd" providerId="ADAL" clId="{FD741EFA-455B-4316-A086-33EC72202849}" dt="2024-11-25T18:03:15.287" v="7885" actId="478"/>
          <ac:spMkLst>
            <pc:docMk/>
            <pc:sldMk cId="2682599518" sldId="309"/>
            <ac:spMk id="8" creationId="{136D8561-99EC-3DAE-1039-4686078DAFDD}"/>
          </ac:spMkLst>
        </pc:spChg>
        <pc:spChg chg="del">
          <ac:chgData name="Barroilhet, Dan - DOA" userId="f1f56478-30ac-42d8-9a20-e58757f81dcd" providerId="ADAL" clId="{FD741EFA-455B-4316-A086-33EC72202849}" dt="2024-11-25T18:03:11.884" v="7884" actId="478"/>
          <ac:spMkLst>
            <pc:docMk/>
            <pc:sldMk cId="2682599518" sldId="309"/>
            <ac:spMk id="9" creationId="{EAC8C17F-0306-6ADD-FB6B-7D32E30F63A1}"/>
          </ac:spMkLst>
        </pc:spChg>
        <pc:graphicFrameChg chg="mod">
          <ac:chgData name="Barroilhet, Dan - DOA" userId="f1f56478-30ac-42d8-9a20-e58757f81dcd" providerId="ADAL" clId="{FD741EFA-455B-4316-A086-33EC72202849}" dt="2024-11-26T20:46:42.911" v="8964" actId="20577"/>
          <ac:graphicFrameMkLst>
            <pc:docMk/>
            <pc:sldMk cId="2682599518" sldId="309"/>
            <ac:graphicFrameMk id="6" creationId="{CD228A7B-9862-A092-923D-4300ED05864F}"/>
          </ac:graphicFrameMkLst>
        </pc:graphicFrameChg>
      </pc:sldChg>
      <pc:sldChg chg="modSp add mod ord">
        <pc:chgData name="Barroilhet, Dan - DOA" userId="f1f56478-30ac-42d8-9a20-e58757f81dcd" providerId="ADAL" clId="{FD741EFA-455B-4316-A086-33EC72202849}" dt="2024-11-26T20:32:17.346" v="8896" actId="27636"/>
        <pc:sldMkLst>
          <pc:docMk/>
          <pc:sldMk cId="3058104764" sldId="310"/>
        </pc:sldMkLst>
        <pc:spChg chg="mod">
          <ac:chgData name="Barroilhet, Dan - DOA" userId="f1f56478-30ac-42d8-9a20-e58757f81dcd" providerId="ADAL" clId="{FD741EFA-455B-4316-A086-33EC72202849}" dt="2024-11-26T17:03:39.266" v="8074" actId="20577"/>
          <ac:spMkLst>
            <pc:docMk/>
            <pc:sldMk cId="3058104764" sldId="310"/>
            <ac:spMk id="14" creationId="{FD1656E8-6C33-2BD9-2C1F-1659DFD71DD0}"/>
          </ac:spMkLst>
        </pc:spChg>
        <pc:spChg chg="mod">
          <ac:chgData name="Barroilhet, Dan - DOA" userId="f1f56478-30ac-42d8-9a20-e58757f81dcd" providerId="ADAL" clId="{FD741EFA-455B-4316-A086-33EC72202849}" dt="2024-11-26T20:32:17.346" v="8896" actId="27636"/>
          <ac:spMkLst>
            <pc:docMk/>
            <pc:sldMk cId="3058104764" sldId="310"/>
            <ac:spMk id="15" creationId="{F152E791-4362-ED53-18CF-04D517D3A5DE}"/>
          </ac:spMkLst>
        </pc:spChg>
      </pc:sldChg>
      <pc:sldChg chg="addSp delSp modSp add mod delAnim modAnim">
        <pc:chgData name="Barroilhet, Dan - DOA" userId="f1f56478-30ac-42d8-9a20-e58757f81dcd" providerId="ADAL" clId="{FD741EFA-455B-4316-A086-33EC72202849}" dt="2024-11-26T17:06:54.636" v="8146"/>
        <pc:sldMkLst>
          <pc:docMk/>
          <pc:sldMk cId="3672063468" sldId="311"/>
        </pc:sldMkLst>
        <pc:picChg chg="del">
          <ac:chgData name="Barroilhet, Dan - DOA" userId="f1f56478-30ac-42d8-9a20-e58757f81dcd" providerId="ADAL" clId="{FD741EFA-455B-4316-A086-33EC72202849}" dt="2024-11-26T17:04:19.968" v="8119" actId="478"/>
          <ac:picMkLst>
            <pc:docMk/>
            <pc:sldMk cId="3672063468" sldId="311"/>
            <ac:picMk id="3" creationId="{F8ACB790-6350-BBDB-CFBA-D9CE3AAAB55C}"/>
          </ac:picMkLst>
        </pc:picChg>
        <pc:picChg chg="add mod">
          <ac:chgData name="Barroilhet, Dan - DOA" userId="f1f56478-30ac-42d8-9a20-e58757f81dcd" providerId="ADAL" clId="{FD741EFA-455B-4316-A086-33EC72202849}" dt="2024-11-26T17:04:46.193" v="8123" actId="1076"/>
          <ac:picMkLst>
            <pc:docMk/>
            <pc:sldMk cId="3672063468" sldId="311"/>
            <ac:picMk id="4" creationId="{673DFA6A-608B-2577-354A-5E3C21626CFE}"/>
          </ac:picMkLst>
        </pc:picChg>
        <pc:picChg chg="del">
          <ac:chgData name="Barroilhet, Dan - DOA" userId="f1f56478-30ac-42d8-9a20-e58757f81dcd" providerId="ADAL" clId="{FD741EFA-455B-4316-A086-33EC72202849}" dt="2024-11-26T17:04:19.135" v="8118" actId="478"/>
          <ac:picMkLst>
            <pc:docMk/>
            <pc:sldMk cId="3672063468" sldId="311"/>
            <ac:picMk id="5" creationId="{2E59F78F-9D1E-6AF8-BC21-2ACE461AA2EB}"/>
          </ac:picMkLst>
        </pc:picChg>
        <pc:picChg chg="del">
          <ac:chgData name="Barroilhet, Dan - DOA" userId="f1f56478-30ac-42d8-9a20-e58757f81dcd" providerId="ADAL" clId="{FD741EFA-455B-4316-A086-33EC72202849}" dt="2024-11-26T17:04:18.309" v="8117" actId="478"/>
          <ac:picMkLst>
            <pc:docMk/>
            <pc:sldMk cId="3672063468" sldId="311"/>
            <ac:picMk id="7" creationId="{C49CA470-6780-F548-4FBD-1EF1CAF88171}"/>
          </ac:picMkLst>
        </pc:picChg>
        <pc:picChg chg="add mod">
          <ac:chgData name="Barroilhet, Dan - DOA" userId="f1f56478-30ac-42d8-9a20-e58757f81dcd" providerId="ADAL" clId="{FD741EFA-455B-4316-A086-33EC72202849}" dt="2024-11-26T17:05:00.508" v="8128" actId="1076"/>
          <ac:picMkLst>
            <pc:docMk/>
            <pc:sldMk cId="3672063468" sldId="311"/>
            <ac:picMk id="8" creationId="{97103ABC-7610-549B-4F2F-4422652EDFFA}"/>
          </ac:picMkLst>
        </pc:picChg>
        <pc:picChg chg="del">
          <ac:chgData name="Barroilhet, Dan - DOA" userId="f1f56478-30ac-42d8-9a20-e58757f81dcd" providerId="ADAL" clId="{FD741EFA-455B-4316-A086-33EC72202849}" dt="2024-11-26T17:04:17.359" v="8116" actId="478"/>
          <ac:picMkLst>
            <pc:docMk/>
            <pc:sldMk cId="3672063468" sldId="311"/>
            <ac:picMk id="9" creationId="{6BC78B12-9619-E26A-231E-CF5F747860FE}"/>
          </ac:picMkLst>
        </pc:picChg>
        <pc:picChg chg="del">
          <ac:chgData name="Barroilhet, Dan - DOA" userId="f1f56478-30ac-42d8-9a20-e58757f81dcd" providerId="ADAL" clId="{FD741EFA-455B-4316-A086-33EC72202849}" dt="2024-11-26T17:04:15.664" v="8115" actId="478"/>
          <ac:picMkLst>
            <pc:docMk/>
            <pc:sldMk cId="3672063468" sldId="311"/>
            <ac:picMk id="11" creationId="{BCB193E6-4997-FC8F-4EDB-A79463A27BF4}"/>
          </ac:picMkLst>
        </pc:picChg>
        <pc:picChg chg="add mod">
          <ac:chgData name="Barroilhet, Dan - DOA" userId="f1f56478-30ac-42d8-9a20-e58757f81dcd" providerId="ADAL" clId="{FD741EFA-455B-4316-A086-33EC72202849}" dt="2024-11-26T17:05:11.852" v="8133" actId="1076"/>
          <ac:picMkLst>
            <pc:docMk/>
            <pc:sldMk cId="3672063468" sldId="311"/>
            <ac:picMk id="12" creationId="{C071A99F-6DC1-E3BE-6A0E-53D10F3CF3C9}"/>
          </ac:picMkLst>
        </pc:picChg>
        <pc:picChg chg="add mod">
          <ac:chgData name="Barroilhet, Dan - DOA" userId="f1f56478-30ac-42d8-9a20-e58757f81dcd" providerId="ADAL" clId="{FD741EFA-455B-4316-A086-33EC72202849}" dt="2024-11-26T17:05:36.981" v="8138" actId="1076"/>
          <ac:picMkLst>
            <pc:docMk/>
            <pc:sldMk cId="3672063468" sldId="311"/>
            <ac:picMk id="14" creationId="{F0BC466F-F26F-8C31-1596-7DF1FCB8F7E3}"/>
          </ac:picMkLst>
        </pc:picChg>
        <pc:picChg chg="add mod">
          <ac:chgData name="Barroilhet, Dan - DOA" userId="f1f56478-30ac-42d8-9a20-e58757f81dcd" providerId="ADAL" clId="{FD741EFA-455B-4316-A086-33EC72202849}" dt="2024-11-26T17:05:52.249" v="8143" actId="1076"/>
          <ac:picMkLst>
            <pc:docMk/>
            <pc:sldMk cId="3672063468" sldId="311"/>
            <ac:picMk id="16" creationId="{7156CFB2-9746-E845-CB4F-FC1EDCB02B1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3392673741869"/>
          <c:y val="0.14727333114094912"/>
          <c:w val="0.87128104910799198"/>
          <c:h val="0.643921692645173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Wisconsin</c:v>
                </c:pt>
              </c:strCache>
            </c:strRef>
          </c:tx>
          <c:spPr>
            <a:ln w="28575" cap="rnd">
              <a:solidFill>
                <a:srgbClr val="034AA6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34AA6"/>
              </a:solidFill>
              <a:ln w="9525">
                <a:solidFill>
                  <a:srgbClr val="034AA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34AA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0</c:formatCode>
                <c:ptCount val="15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</c:numCache>
            </c:numRef>
          </c:cat>
          <c:val>
            <c:numRef>
              <c:f>Sheet1!$B$2:$B$16</c:f>
              <c:numCache>
                <c:formatCode>0.0</c:formatCode>
                <c:ptCount val="15"/>
                <c:pt idx="0">
                  <c:v>3.2</c:v>
                </c:pt>
                <c:pt idx="1">
                  <c:v>3.7</c:v>
                </c:pt>
                <c:pt idx="2">
                  <c:v>4.0999999999999996</c:v>
                </c:pt>
                <c:pt idx="3">
                  <c:v>3.4</c:v>
                </c:pt>
                <c:pt idx="4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18-44DE-91BD-6A1888C5AC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18-44DE-91BD-6A1888C5AC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numRef>
              <c:f>Sheet1!$A$2:$A$16</c:f>
              <c:numCache>
                <c:formatCode>0</c:formatCode>
                <c:ptCount val="15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</c:numCache>
            </c:numRef>
          </c:cat>
          <c:val>
            <c:numRef>
              <c:f>Sheet1!$D$2:$D$16</c:f>
              <c:numCache>
                <c:formatCode>0.0</c:formatCode>
                <c:ptCount val="15"/>
                <c:pt idx="0">
                  <c:v>3.1</c:v>
                </c:pt>
                <c:pt idx="1">
                  <c:v>3.5</c:v>
                </c:pt>
                <c:pt idx="2">
                  <c:v>3.6</c:v>
                </c:pt>
                <c:pt idx="3">
                  <c:v>2.9</c:v>
                </c:pt>
                <c:pt idx="4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9C-4C64-9E39-B9BEF0175D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 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Sheet1!$A$2:$A$16</c:f>
              <c:numCache>
                <c:formatCode>0</c:formatCode>
                <c:ptCount val="15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C9C-4C64-9E39-B9BEF0175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50960"/>
        <c:axId val="689952040"/>
      </c:lineChart>
      <c:catAx>
        <c:axId val="689950960"/>
        <c:scaling>
          <c:orientation val="minMax"/>
        </c:scaling>
        <c:delete val="0"/>
        <c:axPos val="b"/>
        <c:numFmt formatCode="0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52040"/>
        <c:crosses val="autoZero"/>
        <c:auto val="1"/>
        <c:lblAlgn val="ctr"/>
        <c:lblOffset val="100"/>
        <c:tickLblSkip val="1"/>
        <c:noMultiLvlLbl val="0"/>
      </c:catAx>
      <c:valAx>
        <c:axId val="689952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5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084673703712734"/>
          <c:y val="0.28374169514735492"/>
          <c:w val="0.5007833061115039"/>
          <c:h val="0.595994870574855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Wisconsin 2023 Personal Current Transfer Recipts (billions of dollars)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BB-40B4-B3D8-2664D4C8CA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BB-40B4-B3D8-2664D4C8CA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BB-40B4-B3D8-2664D4C8CA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BB-40B4-B3D8-2664D4C8CA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D7-4DAD-9249-7339D735815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BBB-40B4-B3D8-2664D4C8CAD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BBBB-40B4-B3D8-2664D4C8CAD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BBB-40B4-B3D8-2664D4C8CAD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BBB-40B4-B3D8-2664D4C8CAD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BBB-40B4-B3D8-2664D4C8CAD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BBB-40B4-B3D8-2664D4C8CAD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BBBB-40B4-B3D8-2664D4C8CAD3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BBBB-40B4-B3D8-2664D4C8CAD3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BBBB-40B4-B3D8-2664D4C8CAD3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BBB-40B4-B3D8-2664D4C8CAD3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BBB-40B4-B3D8-2664D4C8CAD3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BBB-40B4-B3D8-2664D4C8CAD3}"/>
              </c:ext>
            </c:extLst>
          </c:dPt>
          <c:dLbls>
            <c:dLbl>
              <c:idx val="1"/>
              <c:layout>
                <c:manualLayout>
                  <c:x val="0"/>
                  <c:y val="0.203389830508474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BB-40B4-B3D8-2664D4C8CAD3}"/>
                </c:ext>
              </c:extLst>
            </c:dLbl>
            <c:dLbl>
              <c:idx val="2"/>
              <c:layout>
                <c:manualLayout>
                  <c:x val="-1.7337461300309599E-2"/>
                  <c:y val="4.42151805453205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BB-40B4-B3D8-2664D4C8CAD3}"/>
                </c:ext>
              </c:extLst>
            </c:dLbl>
            <c:dLbl>
              <c:idx val="3"/>
              <c:layout>
                <c:manualLayout>
                  <c:x val="-2.4767801857585254E-3"/>
                  <c:y val="-0.1326455416359617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BB-40B4-B3D8-2664D4C8CAD3}"/>
                </c:ext>
              </c:extLst>
            </c:dLbl>
            <c:dLbl>
              <c:idx val="5"/>
              <c:layout>
                <c:manualLayout>
                  <c:x val="-4.7058823529411764E-2"/>
                  <c:y val="3.53721444362564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BBB-40B4-B3D8-2664D4C8CAD3}"/>
                </c:ext>
              </c:extLst>
            </c:dLbl>
            <c:dLbl>
              <c:idx val="6"/>
              <c:layout>
                <c:manualLayout>
                  <c:x val="0.11393188854489146"/>
                  <c:y val="-0.215180545320560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BBB-40B4-B3D8-2664D4C8CAD3}"/>
                </c:ext>
              </c:extLst>
            </c:dLbl>
            <c:dLbl>
              <c:idx val="7"/>
              <c:layout>
                <c:manualLayout>
                  <c:x val="8.6687306501547989E-2"/>
                  <c:y val="-0.120854826823876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BBB-40B4-B3D8-2664D4C8CAD3}"/>
                </c:ext>
              </c:extLst>
            </c:dLbl>
            <c:dLbl>
              <c:idx val="8"/>
              <c:layout>
                <c:manualLayout>
                  <c:x val="5.448916408668731E-2"/>
                  <c:y val="-8.25350036845983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BBB-40B4-B3D8-2664D4C8CAD3}"/>
                </c:ext>
              </c:extLst>
            </c:dLbl>
            <c:dLbl>
              <c:idx val="9"/>
              <c:layout>
                <c:manualLayout>
                  <c:x val="0.19318885448916409"/>
                  <c:y val="-0.114959469417833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BBB-40B4-B3D8-2664D4C8CAD3}"/>
                </c:ext>
              </c:extLst>
            </c:dLbl>
            <c:dLbl>
              <c:idx val="10"/>
              <c:layout>
                <c:manualLayout>
                  <c:x val="0.1065015479876161"/>
                  <c:y val="-4.42151805453205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BBB-40B4-B3D8-2664D4C8CAD3}"/>
                </c:ext>
              </c:extLst>
            </c:dLbl>
            <c:dLbl>
              <c:idx val="11"/>
              <c:layout>
                <c:manualLayout>
                  <c:x val="8.4210526315789472E-2"/>
                  <c:y val="4.12675018422991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BBB-40B4-B3D8-2664D4C8CAD3}"/>
                </c:ext>
              </c:extLst>
            </c:dLbl>
            <c:dLbl>
              <c:idx val="12"/>
              <c:layout>
                <c:manualLayout>
                  <c:x val="5.4489164086687122E-2"/>
                  <c:y val="8.54826823876197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BBB-40B4-B3D8-2664D4C8CAD3}"/>
                </c:ext>
              </c:extLst>
            </c:dLbl>
            <c:dLbl>
              <c:idx val="13"/>
              <c:layout>
                <c:manualLayout>
                  <c:x val="5.2470100680139353E-2"/>
                  <c:y val="0.10906411201179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BBB-40B4-B3D8-2664D4C8CAD3}"/>
                </c:ext>
              </c:extLst>
            </c:dLbl>
            <c:dLbl>
              <c:idx val="14"/>
              <c:layout>
                <c:manualLayout>
                  <c:x val="4.9535603715170184E-2"/>
                  <c:y val="0.1650700073691966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BBB-40B4-B3D8-2664D4C8CAD3}"/>
                </c:ext>
              </c:extLst>
            </c:dLbl>
            <c:dLbl>
              <c:idx val="15"/>
              <c:layout>
                <c:manualLayout>
                  <c:x val="9.164086687306483E-2"/>
                  <c:y val="0.2387619749447310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BB-40B4-B3D8-2664D4C8CAD3}"/>
                </c:ext>
              </c:extLst>
            </c:dLbl>
            <c:dLbl>
              <c:idx val="16"/>
              <c:layout>
                <c:manualLayout>
                  <c:x val="-0.1065015479876161"/>
                  <c:y val="0.1238025055268975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BB-40B4-B3D8-2664D4C8CAD3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Sheet1!$A$2:$A$18</c:f>
              <c:strCache>
                <c:ptCount val="17"/>
                <c:pt idx="0">
                  <c:v>Social Security</c:v>
                </c:pt>
                <c:pt idx="1">
                  <c:v>Railroad retirement &amp; disability</c:v>
                </c:pt>
                <c:pt idx="2">
                  <c:v>Workers' comp</c:v>
                </c:pt>
                <c:pt idx="3">
                  <c:v>Other govt. retirement &amp; disability</c:v>
                </c:pt>
                <c:pt idx="4">
                  <c:v>Medicare</c:v>
                </c:pt>
                <c:pt idx="5">
                  <c:v>Public assist. med. Care</c:v>
                </c:pt>
                <c:pt idx="6">
                  <c:v>Military medical</c:v>
                </c:pt>
                <c:pt idx="7">
                  <c:v>Supplemental Security Inc. (SSI)</c:v>
                </c:pt>
                <c:pt idx="8">
                  <c:v>EITC</c:v>
                </c:pt>
                <c:pt idx="9">
                  <c:v>SNAP</c:v>
                </c:pt>
                <c:pt idx="10">
                  <c:v>Other income maint.</c:v>
                </c:pt>
                <c:pt idx="11">
                  <c:v>Unemployment ins. comp.</c:v>
                </c:pt>
                <c:pt idx="12">
                  <c:v>Veterans' benefits</c:v>
                </c:pt>
                <c:pt idx="13">
                  <c:v>Education &amp; training assistance</c:v>
                </c:pt>
                <c:pt idx="14">
                  <c:v>Other govt-to-individual transfers</c:v>
                </c:pt>
                <c:pt idx="15">
                  <c:v>Tranfers to nonprofits</c:v>
                </c:pt>
                <c:pt idx="16">
                  <c:v>Business-to-individual transfers</c:v>
                </c:pt>
              </c:strCache>
            </c:strRef>
          </c:cat>
          <c:val>
            <c:numRef>
              <c:f>Sheet1!$B$2:$B$18</c:f>
              <c:numCache>
                <c:formatCode>"$"#,##0.00</c:formatCode>
                <c:ptCount val="17"/>
                <c:pt idx="0">
                  <c:v>28.167636999999999</c:v>
                </c:pt>
                <c:pt idx="1">
                  <c:v>0.246915</c:v>
                </c:pt>
                <c:pt idx="2">
                  <c:v>6.3118999999999995E-2</c:v>
                </c:pt>
                <c:pt idx="3">
                  <c:v>2.4316000000000001E-2</c:v>
                </c:pt>
                <c:pt idx="4">
                  <c:v>17.755192000000001</c:v>
                </c:pt>
                <c:pt idx="5">
                  <c:v>12.427538999999999</c:v>
                </c:pt>
                <c:pt idx="6">
                  <c:v>0.13542299999999999</c:v>
                </c:pt>
                <c:pt idx="7">
                  <c:v>1.0722499999999999</c:v>
                </c:pt>
                <c:pt idx="8">
                  <c:v>0.83984300000000001</c:v>
                </c:pt>
                <c:pt idx="9">
                  <c:v>1.580068</c:v>
                </c:pt>
                <c:pt idx="10">
                  <c:v>1.3640639999999999</c:v>
                </c:pt>
                <c:pt idx="11">
                  <c:v>0.32888499999999998</c:v>
                </c:pt>
                <c:pt idx="12">
                  <c:v>2.7971680000000001</c:v>
                </c:pt>
                <c:pt idx="13">
                  <c:v>1.5980989999999999</c:v>
                </c:pt>
                <c:pt idx="14">
                  <c:v>1.5698000000000001</c:v>
                </c:pt>
                <c:pt idx="15">
                  <c:v>1.4177569999999999</c:v>
                </c:pt>
                <c:pt idx="16">
                  <c:v>1.5126930000000001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BB-40B4-B3D8-2664D4C8C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1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Wisconsin 2023 Total Personal Income by Component (billions of dollars)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Wisconsin 2023 Total Personal Income by Component (millions of dollars)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AB-4786-8FA1-245EE843A8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AB-4786-8FA1-245EE843A8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CF-4D52-BBC2-8FBAACBA1D1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Net Earnings by Place of Residence</c:v>
                </c:pt>
                <c:pt idx="1">
                  <c:v>Dividends, Interest, and Rent</c:v>
                </c:pt>
                <c:pt idx="2">
                  <c:v>Personal Current Transfer Receipts</c:v>
                </c:pt>
              </c:strCache>
            </c:strRef>
          </c:cat>
          <c:val>
            <c:numRef>
              <c:f>Sheet1!$B$2:$B$4</c:f>
              <c:numCache>
                <c:formatCode>"$"#,##0.00</c:formatCode>
                <c:ptCount val="3"/>
                <c:pt idx="0">
                  <c:v>233.711771</c:v>
                </c:pt>
                <c:pt idx="1">
                  <c:v>77.455633000000006</c:v>
                </c:pt>
                <c:pt idx="2">
                  <c:v>72.900767999999999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CF-4D52-BBC2-8FBAACBA1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3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084673703712734"/>
          <c:y val="0.28374169514735492"/>
          <c:w val="0.5007833061115039"/>
          <c:h val="0.595994870574855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Wisconsin 2023 Personal Current Transfer Recipts (billions of dollars)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BB-40B4-B3D8-2664D4C8CA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BB-40B4-B3D8-2664D4C8CA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BB-40B4-B3D8-2664D4C8CA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BB-40B4-B3D8-2664D4C8CA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D7-4DAD-9249-7339D735815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BBB-40B4-B3D8-2664D4C8CAD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BBBB-40B4-B3D8-2664D4C8CAD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BBB-40B4-B3D8-2664D4C8CAD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BBB-40B4-B3D8-2664D4C8CAD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BBB-40B4-B3D8-2664D4C8CAD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BBB-40B4-B3D8-2664D4C8CAD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BBBB-40B4-B3D8-2664D4C8CAD3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BBBB-40B4-B3D8-2664D4C8CAD3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BBBB-40B4-B3D8-2664D4C8CAD3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BBB-40B4-B3D8-2664D4C8CAD3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BBB-40B4-B3D8-2664D4C8CAD3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BBB-40B4-B3D8-2664D4C8CAD3}"/>
              </c:ext>
            </c:extLst>
          </c:dPt>
          <c:dLbls>
            <c:dLbl>
              <c:idx val="1"/>
              <c:layout>
                <c:manualLayout>
                  <c:x val="0"/>
                  <c:y val="0.203389830508474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BB-40B4-B3D8-2664D4C8CAD3}"/>
                </c:ext>
              </c:extLst>
            </c:dLbl>
            <c:dLbl>
              <c:idx val="2"/>
              <c:layout>
                <c:manualLayout>
                  <c:x val="-1.7337461300309599E-2"/>
                  <c:y val="4.42151805453205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BB-40B4-B3D8-2664D4C8CAD3}"/>
                </c:ext>
              </c:extLst>
            </c:dLbl>
            <c:dLbl>
              <c:idx val="3"/>
              <c:layout>
                <c:manualLayout>
                  <c:x val="-2.4767801857585254E-3"/>
                  <c:y val="-0.1326455416359617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BB-40B4-B3D8-2664D4C8CAD3}"/>
                </c:ext>
              </c:extLst>
            </c:dLbl>
            <c:dLbl>
              <c:idx val="5"/>
              <c:layout>
                <c:manualLayout>
                  <c:x val="-4.7058823529411764E-2"/>
                  <c:y val="3.53721444362564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BBB-40B4-B3D8-2664D4C8CAD3}"/>
                </c:ext>
              </c:extLst>
            </c:dLbl>
            <c:dLbl>
              <c:idx val="6"/>
              <c:layout>
                <c:manualLayout>
                  <c:x val="0.12879256965944255"/>
                  <c:y val="-0.229918938835666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BBB-40B4-B3D8-2664D4C8CAD3}"/>
                </c:ext>
              </c:extLst>
            </c:dLbl>
            <c:dLbl>
              <c:idx val="7"/>
              <c:layout>
                <c:manualLayout>
                  <c:x val="9.1640866873065011E-2"/>
                  <c:y val="-0.1326455416359616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BBB-40B4-B3D8-2664D4C8CAD3}"/>
                </c:ext>
              </c:extLst>
            </c:dLbl>
            <c:dLbl>
              <c:idx val="8"/>
              <c:layout>
                <c:manualLayout>
                  <c:x val="4.7058823529411764E-2"/>
                  <c:y val="-5.01105379513633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BBB-40B4-B3D8-2664D4C8CAD3}"/>
                </c:ext>
              </c:extLst>
            </c:dLbl>
            <c:dLbl>
              <c:idx val="9"/>
              <c:layout>
                <c:manualLayout>
                  <c:x val="0.19318885448916409"/>
                  <c:y val="-0.114959469417833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BBB-40B4-B3D8-2664D4C8CAD3}"/>
                </c:ext>
              </c:extLst>
            </c:dLbl>
            <c:dLbl>
              <c:idx val="10"/>
              <c:layout>
                <c:manualLayout>
                  <c:x val="0.1065015479876161"/>
                  <c:y val="-2.35814296241709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BBB-40B4-B3D8-2664D4C8CAD3}"/>
                </c:ext>
              </c:extLst>
            </c:dLbl>
            <c:dLbl>
              <c:idx val="11"/>
              <c:layout>
                <c:manualLayout>
                  <c:x val="8.4210526315789472E-2"/>
                  <c:y val="4.12675018422991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BBB-40B4-B3D8-2664D4C8CAD3}"/>
                </c:ext>
              </c:extLst>
            </c:dLbl>
            <c:dLbl>
              <c:idx val="12"/>
              <c:layout>
                <c:manualLayout>
                  <c:x val="5.4489164086687122E-2"/>
                  <c:y val="8.54826823876197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BBB-40B4-B3D8-2664D4C8CAD3}"/>
                </c:ext>
              </c:extLst>
            </c:dLbl>
            <c:dLbl>
              <c:idx val="13"/>
              <c:layout>
                <c:manualLayout>
                  <c:x val="5.2470100680139353E-2"/>
                  <c:y val="0.10906411201179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BBB-40B4-B3D8-2664D4C8CAD3}"/>
                </c:ext>
              </c:extLst>
            </c:dLbl>
            <c:dLbl>
              <c:idx val="14"/>
              <c:layout>
                <c:manualLayout>
                  <c:x val="4.9535603715170184E-2"/>
                  <c:y val="0.1650700073691966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BBB-40B4-B3D8-2664D4C8CAD3}"/>
                </c:ext>
              </c:extLst>
            </c:dLbl>
            <c:dLbl>
              <c:idx val="15"/>
              <c:layout>
                <c:manualLayout>
                  <c:x val="9.164086687306483E-2"/>
                  <c:y val="0.2387619749447310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BB-40B4-B3D8-2664D4C8CAD3}"/>
                </c:ext>
              </c:extLst>
            </c:dLbl>
            <c:dLbl>
              <c:idx val="16"/>
              <c:layout>
                <c:manualLayout>
                  <c:x val="-0.1065015479876161"/>
                  <c:y val="0.1238025055268975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BB-40B4-B3D8-2664D4C8CAD3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Sheet1!$A$2:$A$18</c:f>
              <c:strCache>
                <c:ptCount val="17"/>
                <c:pt idx="0">
                  <c:v>Social Security</c:v>
                </c:pt>
                <c:pt idx="1">
                  <c:v>Railroad retirement &amp; disability</c:v>
                </c:pt>
                <c:pt idx="2">
                  <c:v>Workers' comp</c:v>
                </c:pt>
                <c:pt idx="3">
                  <c:v>Other govt. retirement &amp; disability</c:v>
                </c:pt>
                <c:pt idx="4">
                  <c:v>Medicare</c:v>
                </c:pt>
                <c:pt idx="5">
                  <c:v>Public assist. med. Care</c:v>
                </c:pt>
                <c:pt idx="6">
                  <c:v>Military medical</c:v>
                </c:pt>
                <c:pt idx="7">
                  <c:v>Supplemental Security Inc. (SSI)</c:v>
                </c:pt>
                <c:pt idx="8">
                  <c:v>EITC</c:v>
                </c:pt>
                <c:pt idx="9">
                  <c:v>SNAP</c:v>
                </c:pt>
                <c:pt idx="10">
                  <c:v>Other income maint.</c:v>
                </c:pt>
                <c:pt idx="11">
                  <c:v>Unemployment ins. comp.</c:v>
                </c:pt>
                <c:pt idx="12">
                  <c:v>Veterans' benefits</c:v>
                </c:pt>
                <c:pt idx="13">
                  <c:v>Education &amp; training assistance</c:v>
                </c:pt>
                <c:pt idx="14">
                  <c:v>Other govt-to-individual transfers</c:v>
                </c:pt>
                <c:pt idx="15">
                  <c:v>Tranfers to nonprofits</c:v>
                </c:pt>
                <c:pt idx="16">
                  <c:v>Business-to-individual transfers</c:v>
                </c:pt>
              </c:strCache>
            </c:strRef>
          </c:cat>
          <c:val>
            <c:numRef>
              <c:f>Sheet1!$B$2:$B$18</c:f>
              <c:numCache>
                <c:formatCode>"$"#,##0.00</c:formatCode>
                <c:ptCount val="17"/>
                <c:pt idx="0">
                  <c:v>28.167636999999999</c:v>
                </c:pt>
                <c:pt idx="1">
                  <c:v>0.246915</c:v>
                </c:pt>
                <c:pt idx="2">
                  <c:v>6.3118999999999995E-2</c:v>
                </c:pt>
                <c:pt idx="3">
                  <c:v>2.4316000000000001E-2</c:v>
                </c:pt>
                <c:pt idx="4">
                  <c:v>17.755192000000001</c:v>
                </c:pt>
                <c:pt idx="5">
                  <c:v>12.427538999999999</c:v>
                </c:pt>
                <c:pt idx="6">
                  <c:v>0.13542299999999999</c:v>
                </c:pt>
                <c:pt idx="7">
                  <c:v>1.0722499999999999</c:v>
                </c:pt>
                <c:pt idx="8">
                  <c:v>0.83984300000000001</c:v>
                </c:pt>
                <c:pt idx="9">
                  <c:v>1.580068</c:v>
                </c:pt>
                <c:pt idx="10">
                  <c:v>1.3640639999999999</c:v>
                </c:pt>
                <c:pt idx="11">
                  <c:v>0.32888499999999998</c:v>
                </c:pt>
                <c:pt idx="12">
                  <c:v>2.7971680000000001</c:v>
                </c:pt>
                <c:pt idx="13">
                  <c:v>1.5980989999999999</c:v>
                </c:pt>
                <c:pt idx="14">
                  <c:v>1.5698000000000001</c:v>
                </c:pt>
                <c:pt idx="15">
                  <c:v>1.4177569999999999</c:v>
                </c:pt>
                <c:pt idx="16">
                  <c:v>1.5126930000000001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BB-40B4-B3D8-2664D4C8C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1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32764654418197"/>
          <c:y val="0.14727333114094912"/>
          <c:w val="0.8253873293012286"/>
          <c:h val="0.6310184683455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Dividends, interest, and rent</c:v>
                </c:pt>
              </c:strCache>
            </c:strRef>
          </c:tx>
          <c:spPr>
            <a:ln w="28575" cap="rnd">
              <a:solidFill>
                <a:srgbClr val="034AA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8C-4E02-8060-23CB3586A798}"/>
                </c:ext>
              </c:extLst>
            </c:dLbl>
            <c:dLbl>
              <c:idx val="5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8C-4E02-8060-23CB3586A7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34AA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Sheet1!$A$2:$A$56</c:f>
              <c:strCache>
                <c:ptCount val="55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  <c:pt idx="54">
                  <c:v>2023</c:v>
                </c:pt>
              </c:strCache>
            </c:strRef>
          </c:cat>
          <c:val>
            <c:numRef>
              <c:f>Sheet1!$B$2:$B$56</c:f>
              <c:numCache>
                <c:formatCode>0%</c:formatCode>
                <c:ptCount val="55"/>
                <c:pt idx="0">
                  <c:v>0.14914046933128308</c:v>
                </c:pt>
                <c:pt idx="1">
                  <c:v>0.15710741716426085</c:v>
                </c:pt>
                <c:pt idx="2">
                  <c:v>0.15873391365183126</c:v>
                </c:pt>
                <c:pt idx="3">
                  <c:v>0.15649708695454198</c:v>
                </c:pt>
                <c:pt idx="4">
                  <c:v>0.15678154949512318</c:v>
                </c:pt>
                <c:pt idx="5">
                  <c:v>0.16254461998152731</c:v>
                </c:pt>
                <c:pt idx="6">
                  <c:v>0.16344927634819328</c:v>
                </c:pt>
                <c:pt idx="7">
                  <c:v>0.15916294122580227</c:v>
                </c:pt>
                <c:pt idx="8">
                  <c:v>0.15756242935442799</c:v>
                </c:pt>
                <c:pt idx="9">
                  <c:v>0.15665343151461789</c:v>
                </c:pt>
                <c:pt idx="10">
                  <c:v>0.15747790811302198</c:v>
                </c:pt>
                <c:pt idx="11">
                  <c:v>0.17378750729904022</c:v>
                </c:pt>
                <c:pt idx="12">
                  <c:v>0.19429265142587371</c:v>
                </c:pt>
                <c:pt idx="13">
                  <c:v>0.20637053398774377</c:v>
                </c:pt>
                <c:pt idx="14">
                  <c:v>0.2107589845426554</c:v>
                </c:pt>
                <c:pt idx="15">
                  <c:v>0.21297324403762474</c:v>
                </c:pt>
                <c:pt idx="16">
                  <c:v>0.21277655303679935</c:v>
                </c:pt>
                <c:pt idx="17">
                  <c:v>0.21000320070986583</c:v>
                </c:pt>
                <c:pt idx="18">
                  <c:v>0.19840261971509468</c:v>
                </c:pt>
                <c:pt idx="19">
                  <c:v>0.20026406602875374</c:v>
                </c:pt>
                <c:pt idx="20">
                  <c:v>0.20673064201450173</c:v>
                </c:pt>
                <c:pt idx="21">
                  <c:v>0.20484077378200613</c:v>
                </c:pt>
                <c:pt idx="22">
                  <c:v>0.20030519597540425</c:v>
                </c:pt>
                <c:pt idx="23">
                  <c:v>0.19130594156247541</c:v>
                </c:pt>
                <c:pt idx="24">
                  <c:v>0.19015986361244494</c:v>
                </c:pt>
                <c:pt idx="25">
                  <c:v>0.19182543124066426</c:v>
                </c:pt>
                <c:pt idx="26">
                  <c:v>0.1976971852027711</c:v>
                </c:pt>
                <c:pt idx="27">
                  <c:v>0.20019658503555396</c:v>
                </c:pt>
                <c:pt idx="28">
                  <c:v>0.20211467294775387</c:v>
                </c:pt>
                <c:pt idx="29">
                  <c:v>0.20547501399863319</c:v>
                </c:pt>
                <c:pt idx="30">
                  <c:v>0.19233242335820966</c:v>
                </c:pt>
                <c:pt idx="31">
                  <c:v>0.19433401488927632</c:v>
                </c:pt>
                <c:pt idx="32">
                  <c:v>0.18569884493665501</c:v>
                </c:pt>
                <c:pt idx="33">
                  <c:v>0.17365259674208319</c:v>
                </c:pt>
                <c:pt idx="34">
                  <c:v>0.17074575644336651</c:v>
                </c:pt>
                <c:pt idx="35">
                  <c:v>0.16828831136867187</c:v>
                </c:pt>
                <c:pt idx="36">
                  <c:v>0.16609513480123922</c:v>
                </c:pt>
                <c:pt idx="37">
                  <c:v>0.17607303235932736</c:v>
                </c:pt>
                <c:pt idx="38">
                  <c:v>0.17919287737741385</c:v>
                </c:pt>
                <c:pt idx="39">
                  <c:v>0.18439292041118288</c:v>
                </c:pt>
                <c:pt idx="40">
                  <c:v>0.17119354153554434</c:v>
                </c:pt>
                <c:pt idx="41">
                  <c:v>0.16522425468267066</c:v>
                </c:pt>
                <c:pt idx="42">
                  <c:v>0.17439773938000719</c:v>
                </c:pt>
                <c:pt idx="43">
                  <c:v>0.18230902776336394</c:v>
                </c:pt>
                <c:pt idx="44">
                  <c:v>0.17432945331408867</c:v>
                </c:pt>
                <c:pt idx="45">
                  <c:v>0.17772252671521843</c:v>
                </c:pt>
                <c:pt idx="46">
                  <c:v>0.18142391271514335</c:v>
                </c:pt>
                <c:pt idx="47">
                  <c:v>0.18438899807450435</c:v>
                </c:pt>
                <c:pt idx="48">
                  <c:v>0.18788867202564397</c:v>
                </c:pt>
                <c:pt idx="49">
                  <c:v>0.18807855438871562</c:v>
                </c:pt>
                <c:pt idx="50">
                  <c:v>0.18936950756830784</c:v>
                </c:pt>
                <c:pt idx="51">
                  <c:v>0.18119327788070988</c:v>
                </c:pt>
                <c:pt idx="52">
                  <c:v>0.18327228790887698</c:v>
                </c:pt>
                <c:pt idx="53">
                  <c:v>0.1925649811612791</c:v>
                </c:pt>
                <c:pt idx="54">
                  <c:v>0.20167157459743892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18-44DE-91BD-6A1888C5AC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Personal Current Transfer Receipts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8C-4E02-8060-23CB3586A798}"/>
                </c:ext>
              </c:extLst>
            </c:dLbl>
            <c:dLbl>
              <c:idx val="5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8C-4E02-8060-23CB3586A7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Sheet1!$A$2:$A$56</c:f>
              <c:strCache>
                <c:ptCount val="55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  <c:pt idx="54">
                  <c:v>2023</c:v>
                </c:pt>
              </c:strCache>
            </c:strRef>
          </c:cat>
          <c:val>
            <c:numRef>
              <c:f>Sheet1!$C$2:$C$56</c:f>
              <c:numCache>
                <c:formatCode>0%</c:formatCode>
                <c:ptCount val="55"/>
                <c:pt idx="0">
                  <c:v>8.2747205518453021E-2</c:v>
                </c:pt>
                <c:pt idx="1">
                  <c:v>9.0594332642085246E-2</c:v>
                </c:pt>
                <c:pt idx="2">
                  <c:v>9.8628668949036158E-2</c:v>
                </c:pt>
                <c:pt idx="3">
                  <c:v>0.10029289632120446</c:v>
                </c:pt>
                <c:pt idx="4">
                  <c:v>0.10212434871371999</c:v>
                </c:pt>
                <c:pt idx="5">
                  <c:v>0.11051779425088556</c:v>
                </c:pt>
                <c:pt idx="6">
                  <c:v>0.12656659192490463</c:v>
                </c:pt>
                <c:pt idx="7">
                  <c:v>0.12488450749447984</c:v>
                </c:pt>
                <c:pt idx="8">
                  <c:v>0.11848827559370927</c:v>
                </c:pt>
                <c:pt idx="9">
                  <c:v>0.11711405814551228</c:v>
                </c:pt>
                <c:pt idx="10">
                  <c:v>0.11994979746406816</c:v>
                </c:pt>
                <c:pt idx="11">
                  <c:v>0.13228538506722348</c:v>
                </c:pt>
                <c:pt idx="12">
                  <c:v>0.13792241153893892</c:v>
                </c:pt>
                <c:pt idx="13">
                  <c:v>0.14582078226711809</c:v>
                </c:pt>
                <c:pt idx="14">
                  <c:v>0.14904232391300351</c:v>
                </c:pt>
                <c:pt idx="15">
                  <c:v>0.13895286424409997</c:v>
                </c:pt>
                <c:pt idx="16">
                  <c:v>0.14001366977890611</c:v>
                </c:pt>
                <c:pt idx="17">
                  <c:v>0.13692129374733378</c:v>
                </c:pt>
                <c:pt idx="18">
                  <c:v>0.13310304306120635</c:v>
                </c:pt>
                <c:pt idx="19">
                  <c:v>0.12930167866264206</c:v>
                </c:pt>
                <c:pt idx="20">
                  <c:v>0.12805369962294211</c:v>
                </c:pt>
                <c:pt idx="21">
                  <c:v>0.12978965344343291</c:v>
                </c:pt>
                <c:pt idx="22">
                  <c:v>0.13535250626183373</c:v>
                </c:pt>
                <c:pt idx="23">
                  <c:v>0.13618840993703493</c:v>
                </c:pt>
                <c:pt idx="24">
                  <c:v>0.13488228852137382</c:v>
                </c:pt>
                <c:pt idx="25">
                  <c:v>0.13093244944231147</c:v>
                </c:pt>
                <c:pt idx="26">
                  <c:v>0.13194731599731255</c:v>
                </c:pt>
                <c:pt idx="27">
                  <c:v>0.12929686042802327</c:v>
                </c:pt>
                <c:pt idx="28">
                  <c:v>0.12568899677227222</c:v>
                </c:pt>
                <c:pt idx="29">
                  <c:v>0.12049858574417412</c:v>
                </c:pt>
                <c:pt idx="30">
                  <c:v>0.12071074457966363</c:v>
                </c:pt>
                <c:pt idx="31">
                  <c:v>0.12173416764186532</c:v>
                </c:pt>
                <c:pt idx="32">
                  <c:v>0.12923097623894025</c:v>
                </c:pt>
                <c:pt idx="33">
                  <c:v>0.13546461670952206</c:v>
                </c:pt>
                <c:pt idx="34">
                  <c:v>0.13568444011524289</c:v>
                </c:pt>
                <c:pt idx="35">
                  <c:v>0.13364628254327629</c:v>
                </c:pt>
                <c:pt idx="36">
                  <c:v>0.13862948898291269</c:v>
                </c:pt>
                <c:pt idx="37">
                  <c:v>0.13882455295994572</c:v>
                </c:pt>
                <c:pt idx="38">
                  <c:v>0.1436442351085109</c:v>
                </c:pt>
                <c:pt idx="39">
                  <c:v>0.15450624504156213</c:v>
                </c:pt>
                <c:pt idx="40">
                  <c:v>0.18119446243772469</c:v>
                </c:pt>
                <c:pt idx="41">
                  <c:v>0.18918918602757778</c:v>
                </c:pt>
                <c:pt idx="42">
                  <c:v>0.17326449030757421</c:v>
                </c:pt>
                <c:pt idx="43">
                  <c:v>0.16939150324068955</c:v>
                </c:pt>
                <c:pt idx="44">
                  <c:v>0.1724143383458101</c:v>
                </c:pt>
                <c:pt idx="45">
                  <c:v>0.17383673625972909</c:v>
                </c:pt>
                <c:pt idx="46">
                  <c:v>0.17378912705016802</c:v>
                </c:pt>
                <c:pt idx="47">
                  <c:v>0.17305059580103463</c:v>
                </c:pt>
                <c:pt idx="48">
                  <c:v>0.17457394046686697</c:v>
                </c:pt>
                <c:pt idx="49">
                  <c:v>0.17582278016758587</c:v>
                </c:pt>
                <c:pt idx="50">
                  <c:v>0.17746513112658685</c:v>
                </c:pt>
                <c:pt idx="51">
                  <c:v>0.21091034825821273</c:v>
                </c:pt>
                <c:pt idx="52">
                  <c:v>0.21825174941241243</c:v>
                </c:pt>
                <c:pt idx="53">
                  <c:v>0.19548765634864962</c:v>
                </c:pt>
                <c:pt idx="54">
                  <c:v>0.18981205242906721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18-44DE-91BD-6A1888C5A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9950960"/>
        <c:axId val="689952040"/>
      </c:lineChart>
      <c:catAx>
        <c:axId val="6899509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52040"/>
        <c:crosses val="autoZero"/>
        <c:auto val="1"/>
        <c:lblAlgn val="ctr"/>
        <c:lblOffset val="100"/>
        <c:tickLblSkip val="2"/>
        <c:noMultiLvlLbl val="0"/>
      </c:catAx>
      <c:valAx>
        <c:axId val="689952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Component as % of WI</a:t>
                </a:r>
                <a:r>
                  <a:rPr lang="en-US" baseline="0" dirty="0"/>
                  <a:t> </a:t>
                </a:r>
                <a:r>
                  <a:rPr lang="en-US" dirty="0"/>
                  <a:t>Total Personal Income</a:t>
                </a:r>
              </a:p>
              <a:p>
                <a:pPr>
                  <a:defRPr/>
                </a:pP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5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3392673741869"/>
          <c:y val="0.14727333114094912"/>
          <c:w val="0.87128104910799198"/>
          <c:h val="0.643921692645173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Wisconsin</c:v>
                </c:pt>
              </c:strCache>
            </c:strRef>
          </c:tx>
          <c:spPr>
            <a:ln w="28575" cap="rnd">
              <a:solidFill>
                <a:srgbClr val="034AA6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34AA6"/>
              </a:solidFill>
              <a:ln w="9525">
                <a:solidFill>
                  <a:srgbClr val="034AA6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FD-4ED2-BB98-05E91AD7B13E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FD-4ED2-BB98-05E91AD7B13E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9C-4C64-9E39-B9BEF0175D09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FD-4ED2-BB98-05E91AD7B13E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FD-4ED2-BB98-05E91AD7B1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34AA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0</c:formatCode>
                <c:ptCount val="15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</c:numCache>
            </c:numRef>
          </c:cat>
          <c:val>
            <c:numRef>
              <c:f>Sheet1!$B$2:$B$16</c:f>
              <c:numCache>
                <c:formatCode>0.0</c:formatCode>
                <c:ptCount val="15"/>
                <c:pt idx="0">
                  <c:v>3.2</c:v>
                </c:pt>
                <c:pt idx="1">
                  <c:v>3.7</c:v>
                </c:pt>
                <c:pt idx="2">
                  <c:v>4.0999999999999996</c:v>
                </c:pt>
                <c:pt idx="3">
                  <c:v>3.4</c:v>
                </c:pt>
                <c:pt idx="4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18-44DE-91BD-6A1888C5AC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4" formatCode="0.0">
                  <c:v>2.5</c:v>
                </c:pt>
                <c:pt idx="5" formatCode="0.0">
                  <c:v>1.8</c:v>
                </c:pt>
                <c:pt idx="6" formatCode="0.0">
                  <c:v>1.8</c:v>
                </c:pt>
                <c:pt idx="7" formatCode="0.0">
                  <c:v>1.7</c:v>
                </c:pt>
                <c:pt idx="8" formatCode="0.0">
                  <c:v>1.9</c:v>
                </c:pt>
                <c:pt idx="9" formatCode="0.0">
                  <c:v>1.8</c:v>
                </c:pt>
                <c:pt idx="10" formatCode="0.0">
                  <c:v>1.9</c:v>
                </c:pt>
                <c:pt idx="11" formatCode="0.0">
                  <c:v>1.9</c:v>
                </c:pt>
                <c:pt idx="12" formatCode="0.0">
                  <c:v>1.9</c:v>
                </c:pt>
                <c:pt idx="13" formatCode="0.0">
                  <c:v>1.8</c:v>
                </c:pt>
                <c:pt idx="14" formatCode="0.0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18-44DE-91BD-6A1888C5AC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</c:numCache>
            </c:numRef>
          </c:cat>
          <c:val>
            <c:numRef>
              <c:f>Sheet1!$D$2:$D$16</c:f>
              <c:numCache>
                <c:formatCode>0.0</c:formatCode>
                <c:ptCount val="15"/>
                <c:pt idx="0">
                  <c:v>3.1</c:v>
                </c:pt>
                <c:pt idx="1">
                  <c:v>3.5</c:v>
                </c:pt>
                <c:pt idx="2">
                  <c:v>3.6</c:v>
                </c:pt>
                <c:pt idx="3">
                  <c:v>2.9</c:v>
                </c:pt>
                <c:pt idx="4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6FD-4ED2-BB98-05E91AD7B1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  </c:v>
                </c:pt>
              </c:strCache>
            </c:strRef>
          </c:tx>
          <c:spPr>
            <a:ln w="28575" cap="rnd">
              <a:solidFill>
                <a:srgbClr val="034AA6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34AA6"/>
              </a:solidFill>
              <a:ln w="9525">
                <a:solidFill>
                  <a:srgbClr val="034AA6"/>
                </a:solidFill>
              </a:ln>
              <a:effectLst/>
            </c:spPr>
          </c:marker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FD-4ED2-BB98-05E91AD7B1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34AA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0</c:formatCode>
                <c:ptCount val="15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  <c:pt idx="4" formatCode="0.0">
                  <c:v>2.5</c:v>
                </c:pt>
                <c:pt idx="5" formatCode="0.0">
                  <c:v>1.8</c:v>
                </c:pt>
                <c:pt idx="6" formatCode="0.0">
                  <c:v>1.8</c:v>
                </c:pt>
                <c:pt idx="7" formatCode="0.0">
                  <c:v>1.8</c:v>
                </c:pt>
                <c:pt idx="8" formatCode="0.0">
                  <c:v>2.1</c:v>
                </c:pt>
                <c:pt idx="9" formatCode="0.0">
                  <c:v>2</c:v>
                </c:pt>
                <c:pt idx="10" formatCode="0.0">
                  <c:v>2.1</c:v>
                </c:pt>
                <c:pt idx="11" formatCode="0.0">
                  <c:v>2.1</c:v>
                </c:pt>
                <c:pt idx="12" formatCode="0.0">
                  <c:v>1.9</c:v>
                </c:pt>
                <c:pt idx="13" formatCode="0.0">
                  <c:v>1.8</c:v>
                </c:pt>
                <c:pt idx="14" formatCode="0.0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6FD-4ED2-BB98-05E91AD7B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50960"/>
        <c:axId val="689952040"/>
      </c:lineChart>
      <c:catAx>
        <c:axId val="689950960"/>
        <c:scaling>
          <c:orientation val="minMax"/>
        </c:scaling>
        <c:delete val="0"/>
        <c:axPos val="b"/>
        <c:numFmt formatCode="0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52040"/>
        <c:crosses val="autoZero"/>
        <c:auto val="1"/>
        <c:lblAlgn val="ctr"/>
        <c:lblOffset val="100"/>
        <c:tickLblSkip val="1"/>
        <c:noMultiLvlLbl val="0"/>
      </c:catAx>
      <c:valAx>
        <c:axId val="689952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5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3392673741869"/>
          <c:y val="0.14727333114094912"/>
          <c:w val="0.87128104910799198"/>
          <c:h val="0.6310184683455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 Census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Sheet1!$B$2:$B$19</c:f>
              <c:numCache>
                <c:formatCode>#,##0</c:formatCode>
                <c:ptCount val="18"/>
                <c:pt idx="0">
                  <c:v>358.44299999999998</c:v>
                </c:pt>
                <c:pt idx="1">
                  <c:v>368.61700000000002</c:v>
                </c:pt>
                <c:pt idx="2">
                  <c:v>375.92599999999999</c:v>
                </c:pt>
                <c:pt idx="3">
                  <c:v>399.20699999999999</c:v>
                </c:pt>
                <c:pt idx="4">
                  <c:v>386.55200000000002</c:v>
                </c:pt>
                <c:pt idx="5">
                  <c:v>372.346</c:v>
                </c:pt>
                <c:pt idx="6">
                  <c:v>349.34800000000001</c:v>
                </c:pt>
                <c:pt idx="7">
                  <c:v>345.32799999999997</c:v>
                </c:pt>
                <c:pt idx="8">
                  <c:v>380.339</c:v>
                </c:pt>
                <c:pt idx="9">
                  <c:v>437.63</c:v>
                </c:pt>
                <c:pt idx="10">
                  <c:v>436.12799999999999</c:v>
                </c:pt>
                <c:pt idx="11">
                  <c:v>385.99099999999999</c:v>
                </c:pt>
                <c:pt idx="12">
                  <c:v>313.82600000000002</c:v>
                </c:pt>
                <c:pt idx="13">
                  <c:v>227.042</c:v>
                </c:pt>
                <c:pt idx="14">
                  <c:v>173.483</c:v>
                </c:pt>
                <c:pt idx="15">
                  <c:v>141.28700000000001</c:v>
                </c:pt>
                <c:pt idx="16">
                  <c:v>117.11</c:v>
                </c:pt>
                <c:pt idx="17">
                  <c:v>118.682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18-44DE-91BD-6A1888C5AC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2030 Projecton</c:v>
                </c:pt>
              </c:strCache>
            </c:strRef>
          </c:tx>
          <c:spPr>
            <a:ln w="28575" cap="rnd">
              <a:solidFill>
                <a:srgbClr val="008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18-44DE-91BD-6A1888C5AC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2050 Projection</c:v>
                </c:pt>
              </c:strCache>
            </c:strRef>
          </c:tx>
          <c:spPr>
            <a:ln w="28575" cap="rnd">
              <a:solidFill>
                <a:srgbClr val="7030A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6FD-4ED2-BB98-05E91AD7B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50960"/>
        <c:axId val="689952040"/>
      </c:lineChart>
      <c:catAx>
        <c:axId val="6899509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52040"/>
        <c:crosses val="autoZero"/>
        <c:auto val="1"/>
        <c:lblAlgn val="ctr"/>
        <c:lblOffset val="100"/>
        <c:tickLblSkip val="1"/>
        <c:noMultiLvlLbl val="0"/>
      </c:catAx>
      <c:valAx>
        <c:axId val="689952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Population (in thousands)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5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3392673741869"/>
          <c:y val="0.14727333114094912"/>
          <c:w val="0.87128104910799198"/>
          <c:h val="0.6310184683455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 Census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Sheet1!$B$2:$B$19</c:f>
              <c:numCache>
                <c:formatCode>#,##0</c:formatCode>
                <c:ptCount val="18"/>
                <c:pt idx="0">
                  <c:v>358.44299999999998</c:v>
                </c:pt>
                <c:pt idx="1">
                  <c:v>368.61700000000002</c:v>
                </c:pt>
                <c:pt idx="2">
                  <c:v>375.92599999999999</c:v>
                </c:pt>
                <c:pt idx="3">
                  <c:v>399.20699999999999</c:v>
                </c:pt>
                <c:pt idx="4">
                  <c:v>386.55200000000002</c:v>
                </c:pt>
                <c:pt idx="5">
                  <c:v>372.346</c:v>
                </c:pt>
                <c:pt idx="6">
                  <c:v>349.34800000000001</c:v>
                </c:pt>
                <c:pt idx="7">
                  <c:v>345.32799999999997</c:v>
                </c:pt>
                <c:pt idx="8">
                  <c:v>380.339</c:v>
                </c:pt>
                <c:pt idx="9">
                  <c:v>437.63</c:v>
                </c:pt>
                <c:pt idx="10">
                  <c:v>436.12799999999999</c:v>
                </c:pt>
                <c:pt idx="11">
                  <c:v>385.99099999999999</c:v>
                </c:pt>
                <c:pt idx="12">
                  <c:v>313.82600000000002</c:v>
                </c:pt>
                <c:pt idx="13">
                  <c:v>227.042</c:v>
                </c:pt>
                <c:pt idx="14">
                  <c:v>173.483</c:v>
                </c:pt>
                <c:pt idx="15">
                  <c:v>141.28700000000001</c:v>
                </c:pt>
                <c:pt idx="16">
                  <c:v>117.11</c:v>
                </c:pt>
                <c:pt idx="17">
                  <c:v>118.682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18-44DE-91BD-6A1888C5AC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2030 Projecton</c:v>
                </c:pt>
              </c:strCache>
            </c:strRef>
          </c:tx>
          <c:spPr>
            <a:ln w="28575" cap="rnd">
              <a:solidFill>
                <a:srgbClr val="008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Sheet1!$C$2:$C$19</c:f>
              <c:numCache>
                <c:formatCode>#,##0</c:formatCode>
                <c:ptCount val="18"/>
                <c:pt idx="0">
                  <c:v>320.97500000000002</c:v>
                </c:pt>
                <c:pt idx="1">
                  <c:v>325.41500000000002</c:v>
                </c:pt>
                <c:pt idx="2">
                  <c:v>338.89499999999998</c:v>
                </c:pt>
                <c:pt idx="3">
                  <c:v>366.22</c:v>
                </c:pt>
                <c:pt idx="4">
                  <c:v>383.71499999999997</c:v>
                </c:pt>
                <c:pt idx="5">
                  <c:v>350.98500000000001</c:v>
                </c:pt>
                <c:pt idx="6">
                  <c:v>366.81</c:v>
                </c:pt>
                <c:pt idx="7">
                  <c:v>362.565</c:v>
                </c:pt>
                <c:pt idx="8">
                  <c:v>368.68</c:v>
                </c:pt>
                <c:pt idx="9">
                  <c:v>363.69499999999999</c:v>
                </c:pt>
                <c:pt idx="10">
                  <c:v>333.315</c:v>
                </c:pt>
                <c:pt idx="11">
                  <c:v>321.85000000000002</c:v>
                </c:pt>
                <c:pt idx="12">
                  <c:v>344.94</c:v>
                </c:pt>
                <c:pt idx="13">
                  <c:v>382.57499999999999</c:v>
                </c:pt>
                <c:pt idx="14">
                  <c:v>352.83499999999998</c:v>
                </c:pt>
                <c:pt idx="15">
                  <c:v>278.89</c:v>
                </c:pt>
                <c:pt idx="16">
                  <c:v>186.815</c:v>
                </c:pt>
                <c:pt idx="17">
                  <c:v>141.74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18-44DE-91BD-6A1888C5AC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2050 Projection</c:v>
                </c:pt>
              </c:strCache>
            </c:strRef>
          </c:tx>
          <c:spPr>
            <a:ln w="28575" cap="rnd">
              <a:solidFill>
                <a:srgbClr val="7030A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6FD-4ED2-BB98-05E91AD7B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50960"/>
        <c:axId val="689952040"/>
      </c:lineChart>
      <c:catAx>
        <c:axId val="6899509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52040"/>
        <c:crosses val="autoZero"/>
        <c:auto val="1"/>
        <c:lblAlgn val="ctr"/>
        <c:lblOffset val="100"/>
        <c:tickLblSkip val="1"/>
        <c:noMultiLvlLbl val="0"/>
      </c:catAx>
      <c:valAx>
        <c:axId val="689952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Population (in thousands)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5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3392673741869"/>
          <c:y val="0.14727333114094912"/>
          <c:w val="0.87128104910799198"/>
          <c:h val="0.6310184683455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 Census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Sheet1!$B$2:$B$19</c:f>
              <c:numCache>
                <c:formatCode>#,##0</c:formatCode>
                <c:ptCount val="18"/>
                <c:pt idx="0">
                  <c:v>358.44299999999998</c:v>
                </c:pt>
                <c:pt idx="1">
                  <c:v>368.61700000000002</c:v>
                </c:pt>
                <c:pt idx="2">
                  <c:v>375.92599999999999</c:v>
                </c:pt>
                <c:pt idx="3">
                  <c:v>399.20699999999999</c:v>
                </c:pt>
                <c:pt idx="4">
                  <c:v>386.55200000000002</c:v>
                </c:pt>
                <c:pt idx="5">
                  <c:v>372.346</c:v>
                </c:pt>
                <c:pt idx="6">
                  <c:v>349.34800000000001</c:v>
                </c:pt>
                <c:pt idx="7">
                  <c:v>345.32799999999997</c:v>
                </c:pt>
                <c:pt idx="8">
                  <c:v>380.339</c:v>
                </c:pt>
                <c:pt idx="9">
                  <c:v>437.63</c:v>
                </c:pt>
                <c:pt idx="10">
                  <c:v>436.12799999999999</c:v>
                </c:pt>
                <c:pt idx="11">
                  <c:v>385.99099999999999</c:v>
                </c:pt>
                <c:pt idx="12">
                  <c:v>313.82600000000002</c:v>
                </c:pt>
                <c:pt idx="13">
                  <c:v>227.042</c:v>
                </c:pt>
                <c:pt idx="14">
                  <c:v>173.483</c:v>
                </c:pt>
                <c:pt idx="15">
                  <c:v>141.28700000000001</c:v>
                </c:pt>
                <c:pt idx="16">
                  <c:v>117.11</c:v>
                </c:pt>
                <c:pt idx="17">
                  <c:v>118.682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18-44DE-91BD-6A1888C5AC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2030 Projecton</c:v>
                </c:pt>
              </c:strCache>
            </c:strRef>
          </c:tx>
          <c:spPr>
            <a:ln w="28575" cap="rnd">
              <a:solidFill>
                <a:srgbClr val="008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Sheet1!$C$2:$C$19</c:f>
              <c:numCache>
                <c:formatCode>#,##0</c:formatCode>
                <c:ptCount val="18"/>
                <c:pt idx="0">
                  <c:v>320.97500000000002</c:v>
                </c:pt>
                <c:pt idx="1">
                  <c:v>325.41500000000002</c:v>
                </c:pt>
                <c:pt idx="2">
                  <c:v>338.89499999999998</c:v>
                </c:pt>
                <c:pt idx="3">
                  <c:v>366.22</c:v>
                </c:pt>
                <c:pt idx="4">
                  <c:v>383.71499999999997</c:v>
                </c:pt>
                <c:pt idx="5">
                  <c:v>350.98500000000001</c:v>
                </c:pt>
                <c:pt idx="6">
                  <c:v>366.81</c:v>
                </c:pt>
                <c:pt idx="7">
                  <c:v>362.565</c:v>
                </c:pt>
                <c:pt idx="8">
                  <c:v>368.68</c:v>
                </c:pt>
                <c:pt idx="9">
                  <c:v>363.69499999999999</c:v>
                </c:pt>
                <c:pt idx="10">
                  <c:v>333.315</c:v>
                </c:pt>
                <c:pt idx="11">
                  <c:v>321.85000000000002</c:v>
                </c:pt>
                <c:pt idx="12">
                  <c:v>344.94</c:v>
                </c:pt>
                <c:pt idx="13">
                  <c:v>382.57499999999999</c:v>
                </c:pt>
                <c:pt idx="14">
                  <c:v>352.83499999999998</c:v>
                </c:pt>
                <c:pt idx="15">
                  <c:v>278.89</c:v>
                </c:pt>
                <c:pt idx="16">
                  <c:v>186.815</c:v>
                </c:pt>
                <c:pt idx="17">
                  <c:v>141.74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18-44DE-91BD-6A1888C5AC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2050 Projection</c:v>
                </c:pt>
              </c:strCache>
            </c:strRef>
          </c:tx>
          <c:spPr>
            <a:ln w="28575" cap="rnd">
              <a:solidFill>
                <a:srgbClr val="7030A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Sheet1!$D$2:$D$19</c:f>
              <c:numCache>
                <c:formatCode>#,##0</c:formatCode>
                <c:ptCount val="18"/>
                <c:pt idx="0">
                  <c:v>288.04000000000002</c:v>
                </c:pt>
                <c:pt idx="1">
                  <c:v>296.315</c:v>
                </c:pt>
                <c:pt idx="2">
                  <c:v>330.53500000000003</c:v>
                </c:pt>
                <c:pt idx="3">
                  <c:v>333.315</c:v>
                </c:pt>
                <c:pt idx="4">
                  <c:v>358.66500000000002</c:v>
                </c:pt>
                <c:pt idx="5">
                  <c:v>327.32</c:v>
                </c:pt>
                <c:pt idx="6">
                  <c:v>342.84</c:v>
                </c:pt>
                <c:pt idx="7">
                  <c:v>346.05</c:v>
                </c:pt>
                <c:pt idx="8">
                  <c:v>376.48500000000001</c:v>
                </c:pt>
                <c:pt idx="9">
                  <c:v>350.33499999999998</c:v>
                </c:pt>
                <c:pt idx="10">
                  <c:v>359.39499999999998</c:v>
                </c:pt>
                <c:pt idx="11">
                  <c:v>344.55</c:v>
                </c:pt>
                <c:pt idx="12">
                  <c:v>341.29</c:v>
                </c:pt>
                <c:pt idx="13">
                  <c:v>323.51</c:v>
                </c:pt>
                <c:pt idx="14">
                  <c:v>276.16000000000003</c:v>
                </c:pt>
                <c:pt idx="15">
                  <c:v>239.53</c:v>
                </c:pt>
                <c:pt idx="16">
                  <c:v>214.57499999999999</c:v>
                </c:pt>
                <c:pt idx="17">
                  <c:v>261.20999999999998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6FD-4ED2-BB98-05E91AD7B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50960"/>
        <c:axId val="689952040"/>
      </c:lineChart>
      <c:catAx>
        <c:axId val="6899509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52040"/>
        <c:crosses val="autoZero"/>
        <c:auto val="1"/>
        <c:lblAlgn val="ctr"/>
        <c:lblOffset val="100"/>
        <c:tickLblSkip val="1"/>
        <c:noMultiLvlLbl val="0"/>
      </c:catAx>
      <c:valAx>
        <c:axId val="689952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Population (in thousands)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5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3392673741869"/>
          <c:y val="0.14727333114094912"/>
          <c:w val="0.87128104910799198"/>
          <c:h val="0.6310184683455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Census Population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0</c:formatCode>
                <c:ptCount val="8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2020</c:v>
                </c:pt>
                <c:pt idx="5">
                  <c:v>2030</c:v>
                </c:pt>
                <c:pt idx="6">
                  <c:v>2040</c:v>
                </c:pt>
                <c:pt idx="7">
                  <c:v>2050</c:v>
                </c:pt>
              </c:numCache>
            </c:numRef>
          </c:cat>
          <c:val>
            <c:numRef>
              <c:f>Sheet1!$B$2:$B$9</c:f>
              <c:numCache>
                <c:formatCode>#,##0</c:formatCode>
                <c:ptCount val="8"/>
                <c:pt idx="0">
                  <c:v>4705.7669999999998</c:v>
                </c:pt>
                <c:pt idx="1">
                  <c:v>4891.7690000000002</c:v>
                </c:pt>
                <c:pt idx="2">
                  <c:v>5363.6750000000002</c:v>
                </c:pt>
                <c:pt idx="3">
                  <c:v>5686.9859999999999</c:v>
                </c:pt>
                <c:pt idx="4">
                  <c:v>5893.7179999999998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18-44DE-91BD-6A1888C5AC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Projected Population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51-4ED8-9C33-201326C0BF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0</c:formatCode>
                <c:ptCount val="8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2020</c:v>
                </c:pt>
                <c:pt idx="5">
                  <c:v>2030</c:v>
                </c:pt>
                <c:pt idx="6">
                  <c:v>2040</c:v>
                </c:pt>
                <c:pt idx="7">
                  <c:v>2050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4" formatCode="#,##0">
                  <c:v>5893.7179999999998</c:v>
                </c:pt>
                <c:pt idx="5" formatCode="#,##0">
                  <c:v>5890.915</c:v>
                </c:pt>
                <c:pt idx="6" formatCode="#,##0">
                  <c:v>5841.62</c:v>
                </c:pt>
                <c:pt idx="7" formatCode="#,##0">
                  <c:v>5710.12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18-44DE-91BD-6A1888C5A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50960"/>
        <c:axId val="689952040"/>
      </c:lineChart>
      <c:catAx>
        <c:axId val="689950960"/>
        <c:scaling>
          <c:orientation val="minMax"/>
        </c:scaling>
        <c:delete val="0"/>
        <c:axPos val="b"/>
        <c:numFmt formatCode="0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52040"/>
        <c:crosses val="autoZero"/>
        <c:auto val="1"/>
        <c:lblAlgn val="ctr"/>
        <c:lblOffset val="100"/>
        <c:tickLblSkip val="1"/>
        <c:noMultiLvlLbl val="0"/>
      </c:catAx>
      <c:valAx>
        <c:axId val="689952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5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3392673741869"/>
          <c:y val="0.14727333114094912"/>
          <c:w val="0.87128104910799198"/>
          <c:h val="0.6310184683455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Trempealeau Co</c:v>
                </c:pt>
              </c:strCache>
            </c:strRef>
          </c:tx>
          <c:spPr>
            <a:ln w="22225" cap="rnd">
              <a:solidFill>
                <a:srgbClr val="4BACC6"/>
              </a:solidFill>
              <a:prstDash val="lgDash"/>
              <a:round/>
            </a:ln>
            <a:effectLst/>
          </c:spPr>
          <c:marker>
            <c:symbol val="triangle"/>
            <c:size val="9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Sheet1!$B$2:$B$19</c:f>
              <c:numCache>
                <c:formatCode>#,##0.0</c:formatCode>
                <c:ptCount val="18"/>
                <c:pt idx="0">
                  <c:v>6.5</c:v>
                </c:pt>
                <c:pt idx="1">
                  <c:v>6.8</c:v>
                </c:pt>
                <c:pt idx="2">
                  <c:v>7.3</c:v>
                </c:pt>
                <c:pt idx="3">
                  <c:v>6.3</c:v>
                </c:pt>
                <c:pt idx="4">
                  <c:v>4.5999999999999996</c:v>
                </c:pt>
                <c:pt idx="5">
                  <c:v>5.9</c:v>
                </c:pt>
                <c:pt idx="6">
                  <c:v>6</c:v>
                </c:pt>
                <c:pt idx="7">
                  <c:v>6.5</c:v>
                </c:pt>
                <c:pt idx="8">
                  <c:v>5.8</c:v>
                </c:pt>
                <c:pt idx="9">
                  <c:v>5.7</c:v>
                </c:pt>
                <c:pt idx="10">
                  <c:v>6.3</c:v>
                </c:pt>
                <c:pt idx="11">
                  <c:v>7.1</c:v>
                </c:pt>
                <c:pt idx="12">
                  <c:v>6.8</c:v>
                </c:pt>
                <c:pt idx="13">
                  <c:v>6.2</c:v>
                </c:pt>
                <c:pt idx="14">
                  <c:v>4.7</c:v>
                </c:pt>
                <c:pt idx="15">
                  <c:v>3.3</c:v>
                </c:pt>
                <c:pt idx="16">
                  <c:v>2.2000000000000002</c:v>
                </c:pt>
                <c:pt idx="17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18-44DE-91BD-6A1888C5AC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Florence Co</c:v>
                </c:pt>
              </c:strCache>
            </c:strRef>
          </c:tx>
          <c:spPr>
            <a:ln w="28575" cap="rnd">
              <a:solidFill>
                <a:srgbClr val="8064A2"/>
              </a:solidFill>
              <a:prstDash val="lgDashDot"/>
              <a:round/>
            </a:ln>
            <a:effectLst/>
          </c:spPr>
          <c:marker>
            <c:symbol val="x"/>
            <c:size val="9"/>
            <c:spPr>
              <a:noFill/>
              <a:ln w="9525">
                <a:solidFill>
                  <a:srgbClr val="8064A2"/>
                </a:solidFill>
              </a:ln>
              <a:effectLst/>
            </c:spPr>
          </c:marker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Sheet1!$C$2:$C$19</c:f>
              <c:numCache>
                <c:formatCode>#,##0.0</c:formatCode>
                <c:ptCount val="18"/>
                <c:pt idx="0">
                  <c:v>3.7</c:v>
                </c:pt>
                <c:pt idx="1">
                  <c:v>4.2</c:v>
                </c:pt>
                <c:pt idx="2">
                  <c:v>4.9000000000000004</c:v>
                </c:pt>
                <c:pt idx="3">
                  <c:v>3.9</c:v>
                </c:pt>
                <c:pt idx="4">
                  <c:v>2.7</c:v>
                </c:pt>
                <c:pt idx="5">
                  <c:v>3</c:v>
                </c:pt>
                <c:pt idx="6">
                  <c:v>4.3</c:v>
                </c:pt>
                <c:pt idx="7">
                  <c:v>4.9000000000000004</c:v>
                </c:pt>
                <c:pt idx="8">
                  <c:v>5.5</c:v>
                </c:pt>
                <c:pt idx="9">
                  <c:v>5.2</c:v>
                </c:pt>
                <c:pt idx="10">
                  <c:v>7.3</c:v>
                </c:pt>
                <c:pt idx="11">
                  <c:v>9.4</c:v>
                </c:pt>
                <c:pt idx="12">
                  <c:v>13</c:v>
                </c:pt>
                <c:pt idx="13">
                  <c:v>10</c:v>
                </c:pt>
                <c:pt idx="14">
                  <c:v>7.3</c:v>
                </c:pt>
                <c:pt idx="15">
                  <c:v>5.8</c:v>
                </c:pt>
                <c:pt idx="16">
                  <c:v>2.9</c:v>
                </c:pt>
                <c:pt idx="17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18-44DE-91BD-6A1888C5A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50960"/>
        <c:axId val="689952040"/>
      </c:lineChart>
      <c:catAx>
        <c:axId val="6899509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52040"/>
        <c:crosses val="autoZero"/>
        <c:auto val="1"/>
        <c:lblAlgn val="ctr"/>
        <c:lblOffset val="100"/>
        <c:tickLblSkip val="1"/>
        <c:noMultiLvlLbl val="0"/>
      </c:catAx>
      <c:valAx>
        <c:axId val="689952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  <a:r>
                  <a:rPr lang="en-US" baseline="0" dirty="0"/>
                  <a:t> of Total Population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5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32764654418197"/>
          <c:y val="0.14727333114094912"/>
          <c:w val="0.8253873293012286"/>
          <c:h val="0.6310184683455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Portage Co</c:v>
                </c:pt>
              </c:strCache>
            </c:strRef>
          </c:tx>
          <c:spPr>
            <a:ln w="22225" cap="rnd">
              <a:solidFill>
                <a:srgbClr val="9BBB59"/>
              </a:solidFill>
              <a:prstDash val="lgDashDotDot"/>
              <a:round/>
            </a:ln>
            <a:effectLst/>
          </c:spPr>
          <c:marker>
            <c:symbol val="plus"/>
            <c:size val="9"/>
            <c:spPr>
              <a:solidFill>
                <a:schemeClr val="bg1"/>
              </a:solidFill>
              <a:ln w="9525">
                <a:solidFill>
                  <a:srgbClr val="9BBB59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15-19 yrs</c:v>
                </c:pt>
                <c:pt idx="1">
                  <c:v>20-24 yrs</c:v>
                </c:pt>
                <c:pt idx="2">
                  <c:v>25-29 yrs</c:v>
                </c:pt>
                <c:pt idx="3">
                  <c:v>30-34 yrs</c:v>
                </c:pt>
                <c:pt idx="4">
                  <c:v>35-39 yrs</c:v>
                </c:pt>
                <c:pt idx="5">
                  <c:v>40-44 yrs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8.0044546530242915</c:v>
                </c:pt>
                <c:pt idx="1">
                  <c:v>27.2</c:v>
                </c:pt>
                <c:pt idx="2">
                  <c:v>98.2</c:v>
                </c:pt>
                <c:pt idx="3">
                  <c:v>109.8</c:v>
                </c:pt>
                <c:pt idx="4">
                  <c:v>46.1</c:v>
                </c:pt>
                <c:pt idx="5">
                  <c:v>8.0662742533246128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18-44DE-91BD-6A1888C5AC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Clark Co</c:v>
                </c:pt>
              </c:strCache>
            </c:strRef>
          </c:tx>
          <c:spPr>
            <a:ln w="28575" cap="rnd">
              <a:solidFill>
                <a:srgbClr val="1F497D"/>
              </a:solidFill>
              <a:prstDash val="sysDot"/>
              <a:round/>
            </a:ln>
            <a:effectLst/>
          </c:spPr>
          <c:marker>
            <c:symbol val="star"/>
            <c:size val="9"/>
            <c:spPr>
              <a:noFill/>
              <a:ln w="9525">
                <a:solidFill>
                  <a:srgbClr val="1F497D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15-19 yrs</c:v>
                </c:pt>
                <c:pt idx="1">
                  <c:v>20-24 yrs</c:v>
                </c:pt>
                <c:pt idx="2">
                  <c:v>25-29 yrs</c:v>
                </c:pt>
                <c:pt idx="3">
                  <c:v>30-34 yrs</c:v>
                </c:pt>
                <c:pt idx="4">
                  <c:v>35-39 yrs</c:v>
                </c:pt>
                <c:pt idx="5">
                  <c:v>40-44 yrs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12.579617834394906</c:v>
                </c:pt>
                <c:pt idx="1">
                  <c:v>155.69999999999999</c:v>
                </c:pt>
                <c:pt idx="2">
                  <c:v>216</c:v>
                </c:pt>
                <c:pt idx="3">
                  <c:v>164.3</c:v>
                </c:pt>
                <c:pt idx="4">
                  <c:v>83.3</c:v>
                </c:pt>
                <c:pt idx="5">
                  <c:v>29.232927970065482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18-44DE-91BD-6A1888C5A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50960"/>
        <c:axId val="689952040"/>
      </c:lineChart>
      <c:catAx>
        <c:axId val="6899509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52040"/>
        <c:crosses val="autoZero"/>
        <c:auto val="1"/>
        <c:lblAlgn val="ctr"/>
        <c:lblOffset val="100"/>
        <c:tickLblSkip val="1"/>
        <c:noMultiLvlLbl val="0"/>
      </c:catAx>
      <c:valAx>
        <c:axId val="689952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Births</a:t>
                </a:r>
                <a:r>
                  <a:rPr lang="en-US" baseline="0" dirty="0"/>
                  <a:t> per year per 1,000 females in age group</a:t>
                </a:r>
                <a:br>
                  <a:rPr lang="en-US" baseline="0" dirty="0"/>
                </a:br>
                <a:r>
                  <a:rPr lang="en-US" baseline="0" dirty="0"/>
                  <a:t> 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5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Wisconsin 2023 Total Personal Income by Component (billions of dollars)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Wisconsin 2023 Total Personal Income by Component (millions of dollars)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AB-4786-8FA1-245EE843A8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AB-4786-8FA1-245EE843A8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CF-4D52-BBC2-8FBAACBA1D1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Net Earnings by Place of Residence</c:v>
                </c:pt>
                <c:pt idx="1">
                  <c:v>Dividends, Interest, and Rent</c:v>
                </c:pt>
                <c:pt idx="2">
                  <c:v>Personal Current Transfer Receipts</c:v>
                </c:pt>
              </c:strCache>
            </c:strRef>
          </c:cat>
          <c:val>
            <c:numRef>
              <c:f>Sheet1!$B$2:$B$4</c:f>
              <c:numCache>
                <c:formatCode>"$"#,##0.00</c:formatCode>
                <c:ptCount val="3"/>
                <c:pt idx="0">
                  <c:v>233.711771</c:v>
                </c:pt>
                <c:pt idx="1">
                  <c:v>77.455633000000006</c:v>
                </c:pt>
                <c:pt idx="2">
                  <c:v>72.900767999999999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CF-4D52-BBC2-8FBAACBA1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8DAC-0BF2-1EC0-3512-05F1FD136A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3494" y="1122363"/>
            <a:ext cx="5566611" cy="2306637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6266F-104A-77D8-D3CB-DE40529764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03494" y="3602038"/>
            <a:ext cx="556661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  <a:p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67815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4C4F-241C-AF43-EBBA-C2DC9D67B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2047"/>
            <a:ext cx="10515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E03A3-910D-BD78-1057-353DB6D3B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184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3B1C0-9655-5E2E-757A-4B1AF6F97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85761"/>
            <a:ext cx="5157787" cy="34312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5F42B-E3E7-9635-F8EC-69B0BFA0E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184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4A2CAA-7221-1D86-83BF-9AD551B19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85759"/>
            <a:ext cx="5183188" cy="343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294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052C-964A-02C5-8FA8-4581CBA07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For More Information</a:t>
            </a:r>
          </a:p>
        </p:txBody>
      </p:sp>
      <p:pic>
        <p:nvPicPr>
          <p:cNvPr id="6" name="Picture 5" descr="A blue envelope with a black background&#10;&#10;Description automatically generated">
            <a:extLst>
              <a:ext uri="{FF2B5EF4-FFF2-40B4-BE49-F238E27FC236}">
                <a16:creationId xmlns:a16="http://schemas.microsoft.com/office/drawing/2014/main" id="{88B591A8-771A-A5B4-6758-40A228702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520" y="1541810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F7B216-41CD-502A-A6BA-50D66CE907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0520" y="2899833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61B34-32AF-D0BA-02A1-DD9A349C1D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0519" y="4401790"/>
            <a:ext cx="914400" cy="9144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CA1C8C-6481-5EEC-7777-CD95D17A6B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113" y="1609819"/>
            <a:ext cx="4892040" cy="8321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9BE77E9-3F08-C441-AF24-BBE016050E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9113" y="2982129"/>
            <a:ext cx="4892040" cy="8321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0262A08-2428-38DD-5489-B70C4421EB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9113" y="4442938"/>
            <a:ext cx="4892040" cy="8321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84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7322B49-3CDF-A961-C6B4-B5AF3E4B4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More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4AC51-0CE4-990B-B30C-20429F60B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2814" y="244498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4FAE9-B982-A47B-A355-B88F1C9CB0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2814" y="3593515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FA2E7C-F74E-1464-C636-9A2DD87B19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2814" y="4742049"/>
            <a:ext cx="914400" cy="914400"/>
          </a:xfrm>
          <a:prstGeom prst="rect">
            <a:avLst/>
          </a:prstGeom>
        </p:spPr>
      </p:pic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627D27A-5506-AB64-361A-B6AC4F1C27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3282" y="2618182"/>
            <a:ext cx="4892040" cy="5148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1001A38-773B-1A32-7601-FF2936530D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3282" y="3668899"/>
            <a:ext cx="4892040" cy="6672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7C7FC291-9F28-D8B4-7A89-845C7443E0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3282" y="4872057"/>
            <a:ext cx="4892040" cy="6672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3E76AC-64E9-1DED-BE7B-144D01FCE4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31265" y="6034544"/>
            <a:ext cx="45294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</a:rPr>
              <a:t>#WeHelpWI</a:t>
            </a:r>
          </a:p>
        </p:txBody>
      </p:sp>
    </p:spTree>
    <p:extLst>
      <p:ext uri="{BB962C8B-B14F-4D97-AF65-F5344CB8AC3E}">
        <p14:creationId xmlns:p14="http://schemas.microsoft.com/office/powerpoint/2010/main" val="3652066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C4093-6569-FC6D-6BB3-B71F6DD39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697429-A972-BEC7-7B89-92E6B6C4C7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925638"/>
            <a:ext cx="4327358" cy="362102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7D43F8-5172-41BF-84BD-8F35F6CA26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359" y="1925638"/>
            <a:ext cx="5851441" cy="36210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logo with a dome and text&#10;&#10;Description automatically generated">
            <a:extLst>
              <a:ext uri="{FF2B5EF4-FFF2-40B4-BE49-F238E27FC236}">
                <a16:creationId xmlns:a16="http://schemas.microsoft.com/office/drawing/2014/main" id="{3D03F58B-0497-8E07-A251-34840F686E4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82" y="5957399"/>
            <a:ext cx="722637" cy="7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43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DACA-0578-D930-DEAD-8E4A8A0F0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75176B-F14F-6807-28C9-72348C34CD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9" y="1909763"/>
            <a:ext cx="3364992" cy="25177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9D2C81C-1669-A2DD-1503-C0C48AB5FE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13504" y="1909761"/>
            <a:ext cx="3364992" cy="25177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55F0102-E125-1457-7670-318B97E9E5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88808" y="1909762"/>
            <a:ext cx="3364992" cy="25177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B82038B-F6E6-9B60-524C-E1B5718088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691" y="4646613"/>
            <a:ext cx="3365500" cy="11978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6CDC9DE-F27D-3A28-343A-2F29A8B0F9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3504" y="4646613"/>
            <a:ext cx="3365500" cy="11978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9B64FA4-91A7-8662-7C3C-E10E7F0448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88808" y="4646613"/>
            <a:ext cx="3365500" cy="11978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2127C3-43AB-CEBF-5E95-64609D4CBB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31265" y="6034544"/>
            <a:ext cx="45294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</a:rPr>
              <a:t>#WeHelpWI</a:t>
            </a:r>
          </a:p>
        </p:txBody>
      </p:sp>
    </p:spTree>
    <p:extLst>
      <p:ext uri="{BB962C8B-B14F-4D97-AF65-F5344CB8AC3E}">
        <p14:creationId xmlns:p14="http://schemas.microsoft.com/office/powerpoint/2010/main" val="3469796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DACA-0578-D930-DEAD-8E4A8A0F0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75176B-F14F-6807-28C9-72348C34CD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9" y="1909762"/>
            <a:ext cx="2962656" cy="39135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logo with a dome and text&#10;&#10;Description automatically generated">
            <a:extLst>
              <a:ext uri="{FF2B5EF4-FFF2-40B4-BE49-F238E27FC236}">
                <a16:creationId xmlns:a16="http://schemas.microsoft.com/office/drawing/2014/main" id="{5A5DF296-521A-71E1-1CE2-857B0300213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82" y="5957399"/>
            <a:ext cx="722637" cy="722637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A75B6472-8C12-F0C2-597E-0CA7E0548B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8599" y="1909762"/>
            <a:ext cx="2962656" cy="39135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22D466-FA2B-9BD9-52CB-702F3DA28B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2488" y="1909763"/>
            <a:ext cx="4151312" cy="3913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0734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7322B49-3CDF-A961-C6B4-B5AF3E4B4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More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4AC51-0CE4-990B-B30C-20429F60B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2814" y="244498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4FAE9-B982-A47B-A355-B88F1C9CB0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2814" y="3593515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FA2E7C-F74E-1464-C636-9A2DD87B19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2814" y="4742049"/>
            <a:ext cx="914400" cy="914400"/>
          </a:xfrm>
          <a:prstGeom prst="rect">
            <a:avLst/>
          </a:prstGeom>
        </p:spPr>
      </p:pic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627D27A-5506-AB64-361A-B6AC4F1C27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3282" y="2618182"/>
            <a:ext cx="4892040" cy="5148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1001A38-773B-1A32-7601-FF2936530D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3282" y="3668899"/>
            <a:ext cx="4892040" cy="6672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7C7FC291-9F28-D8B4-7A89-845C7443E0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3282" y="4872057"/>
            <a:ext cx="4892040" cy="6672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3E76AC-64E9-1DED-BE7B-144D01FCE4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31265" y="6034544"/>
            <a:ext cx="45294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</a:rPr>
              <a:t>#WeHelpWI</a:t>
            </a:r>
          </a:p>
        </p:txBody>
      </p:sp>
    </p:spTree>
    <p:extLst>
      <p:ext uri="{BB962C8B-B14F-4D97-AF65-F5344CB8AC3E}">
        <p14:creationId xmlns:p14="http://schemas.microsoft.com/office/powerpoint/2010/main" val="2984907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with a dome and text&#10;&#10;Description automatically generated">
            <a:extLst>
              <a:ext uri="{FF2B5EF4-FFF2-40B4-BE49-F238E27FC236}">
                <a16:creationId xmlns:a16="http://schemas.microsoft.com/office/drawing/2014/main" id="{ED789C14-2AC1-9BE5-B8BE-E78FDE5250D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82" y="5957399"/>
            <a:ext cx="722637" cy="722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2C4093-6569-FC6D-6BB3-B71F6DD39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5BF91-38A7-AAC5-EE1D-B25588459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59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89890-61DA-6B51-1CD2-0769E6658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2523F-24D1-53D2-EA8C-D0FA001BD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5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F4AF3-607C-2891-C885-46B0139C6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5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E63C9-6A1F-2B28-530B-B146565747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31265" y="6034544"/>
            <a:ext cx="45294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</a:rPr>
              <a:t>#WeHelpWI</a:t>
            </a:r>
          </a:p>
        </p:txBody>
      </p:sp>
    </p:spTree>
    <p:extLst>
      <p:ext uri="{BB962C8B-B14F-4D97-AF65-F5344CB8AC3E}">
        <p14:creationId xmlns:p14="http://schemas.microsoft.com/office/powerpoint/2010/main" val="1652899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165A-6F6A-C320-C038-72A49B664D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E73A2-BBDC-9083-984C-F685B505E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0A6AD-8444-965A-6827-4CF31200F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7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D61EA-3F9B-114F-6938-9D419B2D12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6DE265-F682-FCDE-E3C6-621E8041F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7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logo with a dome and text&#10;&#10;Description automatically generated">
            <a:extLst>
              <a:ext uri="{FF2B5EF4-FFF2-40B4-BE49-F238E27FC236}">
                <a16:creationId xmlns:a16="http://schemas.microsoft.com/office/drawing/2014/main" id="{E7A00BEE-4C94-D59A-E965-0D3D159E705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82" y="5957399"/>
            <a:ext cx="722637" cy="7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6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2BA2-9308-1037-89AD-725D18AA6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2686" y="1122363"/>
            <a:ext cx="4561114" cy="2387600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0F32F-8DA5-A7A8-74A5-7B70743BA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2685" y="3602038"/>
            <a:ext cx="4561113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6DF06C1-046C-DDF4-846D-32A25B577C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 hasCustomPrompt="1"/>
          </p:nvPr>
        </p:nvSpPr>
        <p:spPr>
          <a:xfrm>
            <a:off x="-2005264" y="-548640"/>
            <a:ext cx="7955280" cy="7955280"/>
          </a:xfrm>
          <a:prstGeom prst="flowChartConnector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5795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9C6C-D366-A544-401B-931FD44FA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904" y="365125"/>
            <a:ext cx="983541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42036-D105-ADC1-8BD1-A15D039FA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904" y="1825625"/>
            <a:ext cx="9835416" cy="4045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101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D0F832-8183-CFBD-2638-2B81F828462C}"/>
              </a:ext>
            </a:extLst>
          </p:cNvPr>
          <p:cNvSpPr txBox="1"/>
          <p:nvPr userDrawn="1"/>
        </p:nvSpPr>
        <p:spPr>
          <a:xfrm>
            <a:off x="2881885" y="6045499"/>
            <a:ext cx="900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71600">
              <a:defRPr/>
            </a:pPr>
            <a:r>
              <a:rPr lang="en-US" sz="4000" b="1" dirty="0">
                <a:solidFill>
                  <a:prstClr val="white"/>
                </a:solidFill>
                <a:latin typeface="Montserrat" panose="00000500000000000000" pitchFamily="2" charset="0"/>
              </a:rPr>
              <a:t>DOA.WI.GOV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3BC717-9E3D-CDA0-ACD7-BAB2ECEF3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904" y="365125"/>
            <a:ext cx="1007925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DE1AFF-A9CE-7949-BCF4-C34B4B8ED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39888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69A0A13-7F62-120B-2034-6A6AF2B634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6174" y="1690688"/>
            <a:ext cx="5127625" cy="398885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0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D0F832-8183-CFBD-2638-2B81F828462C}"/>
              </a:ext>
            </a:extLst>
          </p:cNvPr>
          <p:cNvSpPr txBox="1"/>
          <p:nvPr userDrawn="1"/>
        </p:nvSpPr>
        <p:spPr>
          <a:xfrm>
            <a:off x="2881885" y="6045499"/>
            <a:ext cx="900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71600">
              <a:defRPr/>
            </a:pPr>
            <a:r>
              <a:rPr lang="en-US" sz="4000" b="1" dirty="0">
                <a:solidFill>
                  <a:prstClr val="white"/>
                </a:solidFill>
                <a:latin typeface="Montserrat" panose="00000500000000000000" pitchFamily="2" charset="0"/>
              </a:rPr>
              <a:t>DOA.WI.GOV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3BC717-9E3D-CDA0-ACD7-BAB2ECEF3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904" y="365125"/>
            <a:ext cx="1007925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F70CD7C-6F4C-01A1-9EEC-4FD8CFEBBB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9" y="1909763"/>
            <a:ext cx="3364992" cy="251777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2AE9DA4A-0E13-897C-A311-B4B53CA77F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13504" y="1909761"/>
            <a:ext cx="3364992" cy="25177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A69C1BF1-FFE7-2045-18CA-588E6F1A59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88808" y="1909762"/>
            <a:ext cx="3364992" cy="2517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28D8EF9-639B-4E16-8B34-8010D7942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691" y="4646613"/>
            <a:ext cx="3365500" cy="11978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38D091C-96CF-C930-3829-6226DE7EE0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3504" y="4646613"/>
            <a:ext cx="3365500" cy="11978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5020365B-4568-8265-29DF-580D807047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88808" y="4646613"/>
            <a:ext cx="3365500" cy="11978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161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D0F832-8183-CFBD-2638-2B81F828462C}"/>
              </a:ext>
            </a:extLst>
          </p:cNvPr>
          <p:cNvSpPr txBox="1"/>
          <p:nvPr userDrawn="1"/>
        </p:nvSpPr>
        <p:spPr>
          <a:xfrm>
            <a:off x="2881885" y="6045499"/>
            <a:ext cx="900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71600">
              <a:defRPr/>
            </a:pPr>
            <a:r>
              <a:rPr lang="en-US" sz="4000" b="1" dirty="0">
                <a:solidFill>
                  <a:prstClr val="white"/>
                </a:solidFill>
                <a:latin typeface="Montserrat" panose="00000500000000000000" pitchFamily="2" charset="0"/>
              </a:rPr>
              <a:t>DOA.WI.GOV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3BC717-9E3D-CDA0-ACD7-BAB2ECEF3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904" y="365125"/>
            <a:ext cx="1007925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FDB06F-12B4-DE86-9805-AB36A135C4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534" y="2262359"/>
            <a:ext cx="9144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02F3A9-C5F6-3301-79EB-0619D8DEE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534" y="3410893"/>
            <a:ext cx="9144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8904A7-F31C-6924-24EF-8A193E9DC0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534" y="4559427"/>
            <a:ext cx="914400" cy="914400"/>
          </a:xfrm>
          <a:prstGeom prst="rect">
            <a:avLst/>
          </a:prstGeom>
        </p:spPr>
      </p:pic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2724C10-4FEC-AA2F-D5B8-AE0B03B0A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9002" y="2435560"/>
            <a:ext cx="4892040" cy="5148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F6FF825-6245-A090-5D3B-CE84C7E37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39002" y="3486277"/>
            <a:ext cx="4892040" cy="6672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E7DEC05-0F1A-3426-38C5-AF889C3A5D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9002" y="4689435"/>
            <a:ext cx="4892040" cy="6672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432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D0F832-8183-CFBD-2638-2B81F828462C}"/>
              </a:ext>
            </a:extLst>
          </p:cNvPr>
          <p:cNvSpPr txBox="1"/>
          <p:nvPr userDrawn="1"/>
        </p:nvSpPr>
        <p:spPr>
          <a:xfrm>
            <a:off x="2881885" y="6045499"/>
            <a:ext cx="900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71600">
              <a:defRPr/>
            </a:pPr>
            <a:r>
              <a:rPr lang="en-US" sz="4000" b="1" dirty="0">
                <a:solidFill>
                  <a:prstClr val="white"/>
                </a:solidFill>
                <a:latin typeface="Montserrat" panose="00000500000000000000" pitchFamily="2" charset="0"/>
              </a:rPr>
              <a:t>DOA.WI.GOV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3BC717-9E3D-CDA0-ACD7-BAB2ECEF3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904" y="365125"/>
            <a:ext cx="1007925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78F2E36-3256-682E-8514-C395AC0D60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9" y="1909762"/>
            <a:ext cx="2962656" cy="39135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C64CAF96-F6B7-05F0-1CB4-8F3B1A5358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8599" y="1909762"/>
            <a:ext cx="2962656" cy="39135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D7AD50C-DBC8-0BA0-540F-8E0ACF70C2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2488" y="1909763"/>
            <a:ext cx="4151312" cy="3913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8949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0028E-3604-2E79-87B8-19620B06B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272AE-527B-09CE-8580-EE58F31B5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808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91815-E0F2-AD7A-2D88-98C92CEC2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808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7809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A83FC-438A-8A94-3B15-98E0543A9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240" y="365125"/>
            <a:ext cx="101971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21CCA-8B34-72D1-9743-5A8053D9F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70E30-4AF2-C131-075A-F3BFA6725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84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6A238-B777-DE95-CA4D-68CA9D31A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5D345A-DA06-F47D-1795-3B77B48C4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84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67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A0C97D1-E002-B5D3-9780-9C8E2B95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2279781"/>
            <a:ext cx="5664200" cy="1070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A9E5D2-2AE0-FB19-30B4-3136B84B5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3721768"/>
            <a:ext cx="5664200" cy="1763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 Subtitle</a:t>
            </a:r>
          </a:p>
          <a:p>
            <a:pPr lvl="0"/>
            <a:r>
              <a:rPr lang="en-US" dirty="0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2709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4C94D-0040-CFC4-C1B8-4755560462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742" y="1122363"/>
            <a:ext cx="406055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08171-BD6F-8046-98AC-24496DB9E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7742" y="3602038"/>
            <a:ext cx="406055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6C552A-22A0-2EB4-E6E7-762BC7B41F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045904" y="-467677"/>
            <a:ext cx="7955280" cy="7955280"/>
          </a:xfrm>
          <a:prstGeom prst="flowChartConnector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7503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4C94D-0040-CFC4-C1B8-4755560462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742" y="1122363"/>
            <a:ext cx="406055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08171-BD6F-8046-98AC-24496DB9E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7742" y="3602038"/>
            <a:ext cx="406055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6C552A-22A0-2EB4-E6E7-762BC7B41F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045904" y="-467677"/>
            <a:ext cx="7955280" cy="7955280"/>
          </a:xfrm>
          <a:prstGeom prst="flowChartConnector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652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4C4F-241C-AF43-EBBA-C2DC9D67B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2047"/>
            <a:ext cx="10515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B47385-3D16-CE0E-3C5A-E322832539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93825"/>
            <a:ext cx="105156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80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02C1-F40A-900A-2667-A1A8486BC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1426D-1522-1A5F-774C-E8C5C8FDA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0860"/>
            <a:ext cx="5257800" cy="43086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2F433B-4AEB-7363-20DE-45C2B4186F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6174" y="1371600"/>
            <a:ext cx="5127625" cy="430794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4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0BF6B-44EB-FE8B-7665-C0ECBC652E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1A19988-61A1-486C-8BC7-E2011CE23E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379537"/>
            <a:ext cx="3364992" cy="2514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1B5C3FF-3E8E-8F47-02EA-3FE6777463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13504" y="1379537"/>
            <a:ext cx="3364992" cy="2514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D372B21-F94A-E9EC-C455-2E9BDE73D9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88808" y="1379537"/>
            <a:ext cx="3364992" cy="25146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F2E7DF-EEE4-D1C0-7AC2-221F1715BF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106863"/>
            <a:ext cx="3365500" cy="11978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7856D52-3F53-8961-D07F-5D29DCD877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3504" y="4106863"/>
            <a:ext cx="3365500" cy="11978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37E3C96-31D8-096C-277C-9C3D7BF09A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88808" y="4106863"/>
            <a:ext cx="3365500" cy="11978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153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0BF6B-44EB-FE8B-7665-C0ECBC652E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8D13B5-7AD1-BBCC-1AB7-3AF5805FCD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6115" y="1330452"/>
            <a:ext cx="2962656" cy="41970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FDA5089-A656-566F-4744-61130EA587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91144" y="1330452"/>
            <a:ext cx="2962656" cy="41970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BAB9B4-AA3D-D07A-1383-138697FCEA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30325"/>
            <a:ext cx="4125913" cy="4197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141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9C828D-32CD-37B5-30DE-2422E933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2279781"/>
            <a:ext cx="5664200" cy="1070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D5B88-1417-0EAD-9D42-D9113A02A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1200" y="3721768"/>
            <a:ext cx="5664200" cy="1763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 Subtitle</a:t>
            </a:r>
          </a:p>
          <a:p>
            <a:pPr lvl="0"/>
            <a:r>
              <a:rPr lang="en-US" dirty="0"/>
              <a:t>Date of Presentation</a:t>
            </a:r>
          </a:p>
        </p:txBody>
      </p:sp>
      <p:pic>
        <p:nvPicPr>
          <p:cNvPr id="7" name="Picture 6" descr="A logo with a dome and text&#10;&#10;Description automatically generated">
            <a:extLst>
              <a:ext uri="{FF2B5EF4-FFF2-40B4-BE49-F238E27FC236}">
                <a16:creationId xmlns:a16="http://schemas.microsoft.com/office/drawing/2014/main" id="{8E6AADB7-4BFE-2A30-6701-A56CB1D3F01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1092201"/>
            <a:ext cx="4673599" cy="46735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DBE3EB-3D82-7812-8595-FA3E4C1AE9E2}"/>
              </a:ext>
            </a:extLst>
          </p:cNvPr>
          <p:cNvCxnSpPr>
            <a:cxnSpLocks/>
          </p:cNvCxnSpPr>
          <p:nvPr userDrawn="1"/>
        </p:nvCxnSpPr>
        <p:spPr>
          <a:xfrm>
            <a:off x="5791200" y="3474412"/>
            <a:ext cx="6081616" cy="0"/>
          </a:xfrm>
          <a:prstGeom prst="line">
            <a:avLst/>
          </a:prstGeom>
          <a:ln w="38100">
            <a:solidFill>
              <a:srgbClr val="F2C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90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a dome and text&#10;&#10;Description automatically generated">
            <a:extLst>
              <a:ext uri="{FF2B5EF4-FFF2-40B4-BE49-F238E27FC236}">
                <a16:creationId xmlns:a16="http://schemas.microsoft.com/office/drawing/2014/main" id="{589F8EAC-BD8E-B60D-2058-5D88DE4F389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1092201"/>
            <a:ext cx="4673599" cy="4673599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1646C-0017-E963-DDCA-1A77B34E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2279781"/>
            <a:ext cx="5664200" cy="1070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F70661-0413-9A98-DEB7-820C725AD835}"/>
              </a:ext>
            </a:extLst>
          </p:cNvPr>
          <p:cNvCxnSpPr>
            <a:cxnSpLocks/>
          </p:cNvCxnSpPr>
          <p:nvPr userDrawn="1"/>
        </p:nvCxnSpPr>
        <p:spPr>
          <a:xfrm>
            <a:off x="5791200" y="3474412"/>
            <a:ext cx="6081616" cy="0"/>
          </a:xfrm>
          <a:prstGeom prst="line">
            <a:avLst/>
          </a:prstGeom>
          <a:ln w="38100">
            <a:solidFill>
              <a:srgbClr val="F2C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2B2D6F9-2346-920C-52FF-8AC4AB668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1200" y="3721768"/>
            <a:ext cx="5664200" cy="1763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 Subtitle</a:t>
            </a:r>
          </a:p>
          <a:p>
            <a:pPr lvl="0"/>
            <a:r>
              <a:rPr lang="en-US" dirty="0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3699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85047B-693E-3B5E-26AE-8FEF8F7FC1B9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1789" y="5974506"/>
            <a:ext cx="688422" cy="688422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D02EB9C-842F-80D9-CD8E-61605901B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473" y="1119868"/>
            <a:ext cx="46963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E5B17-F2B2-F74C-908F-C3272F613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7473" y="2804545"/>
            <a:ext cx="4696326" cy="3216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3200" dirty="0">
                <a:latin typeface="Montserrat" panose="00000500000000000000" pitchFamily="50" charset="0"/>
              </a:rPr>
              <a:t>Agenda Item 1</a:t>
            </a:r>
          </a:p>
          <a:p>
            <a:pPr lvl="0"/>
            <a:r>
              <a:rPr lang="en-US" sz="3200" dirty="0">
                <a:latin typeface="Montserrat" panose="00000500000000000000" pitchFamily="50" charset="0"/>
              </a:rPr>
              <a:t>Agenda Item 2</a:t>
            </a:r>
          </a:p>
          <a:p>
            <a:pPr lvl="0"/>
            <a:r>
              <a:rPr lang="en-US" sz="3200" dirty="0">
                <a:latin typeface="Montserrat" panose="00000500000000000000" pitchFamily="50" charset="0"/>
              </a:rPr>
              <a:t>Agenda Item 3</a:t>
            </a:r>
          </a:p>
          <a:p>
            <a:pPr lvl="0"/>
            <a:r>
              <a:rPr lang="en-US" sz="3200" dirty="0">
                <a:latin typeface="Montserrat" panose="00000500000000000000" pitchFamily="50" charset="0"/>
              </a:rPr>
              <a:t>Agenda Item 4</a:t>
            </a:r>
          </a:p>
          <a:p>
            <a:pPr lvl="0"/>
            <a:r>
              <a:rPr lang="en-US" sz="3200" dirty="0">
                <a:latin typeface="Montserrat" panose="00000500000000000000" pitchFamily="50" charset="0"/>
              </a:rPr>
              <a:t>Agenda Item 5</a:t>
            </a:r>
          </a:p>
          <a:p>
            <a:pPr lvl="0"/>
            <a:r>
              <a:rPr lang="en-US" sz="3200" dirty="0">
                <a:latin typeface="Montserrat" panose="00000500000000000000" pitchFamily="50" charset="0"/>
              </a:rPr>
              <a:t>Agenda Item 6</a:t>
            </a:r>
            <a:endParaRPr lang="en-U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362E3F3-B774-2694-581A-A23890A7B756}"/>
              </a:ext>
            </a:extLst>
          </p:cNvPr>
          <p:cNvSpPr>
            <a:spLocks/>
          </p:cNvSpPr>
          <p:nvPr userDrawn="1"/>
        </p:nvSpPr>
        <p:spPr>
          <a:xfrm>
            <a:off x="-1961154" y="-675640"/>
            <a:ext cx="8229600" cy="8229600"/>
          </a:xfrm>
          <a:prstGeom prst="flowChartConnector">
            <a:avLst/>
          </a:prstGeom>
          <a:solidFill>
            <a:srgbClr val="F2C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3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2CF6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85047B-693E-3B5E-26AE-8FEF8F7FC1B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1789" y="5957399"/>
            <a:ext cx="688422" cy="722637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D02EB9C-842F-80D9-CD8E-61605901B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473" y="1119868"/>
            <a:ext cx="46963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E5B17-F2B2-F74C-908F-C3272F613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7473" y="2804545"/>
            <a:ext cx="4696326" cy="3216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3200" dirty="0">
                <a:latin typeface="Montserrat" panose="00000500000000000000" pitchFamily="50" charset="0"/>
              </a:rPr>
              <a:t>Agenda Item 1</a:t>
            </a:r>
          </a:p>
          <a:p>
            <a:pPr lvl="0"/>
            <a:r>
              <a:rPr lang="en-US" sz="3200" dirty="0">
                <a:latin typeface="Montserrat" panose="00000500000000000000" pitchFamily="50" charset="0"/>
              </a:rPr>
              <a:t>Agenda Item 2</a:t>
            </a:r>
          </a:p>
          <a:p>
            <a:pPr lvl="0"/>
            <a:r>
              <a:rPr lang="en-US" sz="3200" dirty="0">
                <a:latin typeface="Montserrat" panose="00000500000000000000" pitchFamily="50" charset="0"/>
              </a:rPr>
              <a:t>Agenda Item 3</a:t>
            </a:r>
          </a:p>
          <a:p>
            <a:pPr lvl="0"/>
            <a:r>
              <a:rPr lang="en-US" sz="3200" dirty="0">
                <a:latin typeface="Montserrat" panose="00000500000000000000" pitchFamily="50" charset="0"/>
              </a:rPr>
              <a:t>Agenda Item 4</a:t>
            </a:r>
          </a:p>
          <a:p>
            <a:pPr lvl="0"/>
            <a:r>
              <a:rPr lang="en-US" sz="3200" dirty="0">
                <a:latin typeface="Montserrat" panose="00000500000000000000" pitchFamily="50" charset="0"/>
              </a:rPr>
              <a:t>Agenda Item 5</a:t>
            </a:r>
          </a:p>
          <a:p>
            <a:pPr lvl="0"/>
            <a:r>
              <a:rPr lang="en-US" sz="3200" dirty="0">
                <a:latin typeface="Montserrat" panose="00000500000000000000" pitchFamily="50" charset="0"/>
              </a:rPr>
              <a:t>Agenda Item 6</a:t>
            </a:r>
            <a:endParaRPr lang="en-U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362E3F3-B774-2694-581A-A23890A7B7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961154" y="-675640"/>
            <a:ext cx="8229600" cy="8229600"/>
          </a:xfrm>
          <a:prstGeom prst="flowChartConnector">
            <a:avLst/>
          </a:prstGeom>
          <a:solidFill>
            <a:srgbClr val="F2C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34F80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34F8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FC1C1-2FDD-D25E-4867-6EFE4E76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AF650-2E46-6BBF-F78C-6C8C6C642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0860"/>
            <a:ext cx="10515600" cy="4308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E0DF43-AE34-5BAD-DC66-946C30B043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191472"/>
            <a:ext cx="10515600" cy="0"/>
          </a:xfrm>
          <a:prstGeom prst="line">
            <a:avLst/>
          </a:prstGeom>
          <a:ln w="38100">
            <a:solidFill>
              <a:srgbClr val="F2C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4D7BF8D-1AEB-AEA4-C5C7-94D9AB8840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5858932"/>
            <a:ext cx="12192000" cy="999068"/>
          </a:xfrm>
          <a:prstGeom prst="rect">
            <a:avLst/>
          </a:prstGeom>
          <a:solidFill>
            <a:srgbClr val="F2C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C28F2B-74F2-F813-F919-924EA54576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011333"/>
            <a:ext cx="12192000" cy="846667"/>
          </a:xfrm>
          <a:prstGeom prst="rect">
            <a:avLst/>
          </a:prstGeom>
          <a:solidFill>
            <a:srgbClr val="034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6E4DCC2-389F-4BF7-9B47-F8BE0A6F96A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0" y="6103197"/>
            <a:ext cx="662937" cy="6629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820FD6-12EE-2BAC-52ED-ED80AD487F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881885" y="6045499"/>
            <a:ext cx="900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71600">
              <a:defRPr/>
            </a:pPr>
            <a:r>
              <a:rPr lang="en-US" sz="4000" dirty="0">
                <a:solidFill>
                  <a:prstClr val="white"/>
                </a:solidFill>
                <a:latin typeface="Montserrat" panose="00000500000000000000" pitchFamily="2" charset="0"/>
              </a:rPr>
              <a:t>DOA.WI.GOV</a:t>
            </a:r>
          </a:p>
        </p:txBody>
      </p:sp>
    </p:spTree>
    <p:extLst>
      <p:ext uri="{BB962C8B-B14F-4D97-AF65-F5344CB8AC3E}">
        <p14:creationId xmlns:p14="http://schemas.microsoft.com/office/powerpoint/2010/main" val="205849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4" r:id="rId2"/>
    <p:sldLayoutId id="2147483656" r:id="rId3"/>
    <p:sldLayoutId id="2147483662" r:id="rId4"/>
    <p:sldLayoutId id="2147483657" r:id="rId5"/>
    <p:sldLayoutId id="2147483658" r:id="rId6"/>
    <p:sldLayoutId id="214748369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34AA6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CA2AD4-B818-DAE4-98E8-ABBF4F9B44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9991B-5F53-A9F2-8CC5-C799F6320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7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3C851B-38F9-D47B-B695-EFCD0F6055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600121" y="0"/>
            <a:ext cx="591879" cy="6858000"/>
          </a:xfrm>
          <a:prstGeom prst="rect">
            <a:avLst/>
          </a:prstGeom>
          <a:solidFill>
            <a:srgbClr val="F2C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9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8" r:id="rId3"/>
    <p:sldLayoutId id="2147483672" r:id="rId4"/>
    <p:sldLayoutId id="2147483667" r:id="rId5"/>
    <p:sldLayoutId id="2147483669" r:id="rId6"/>
    <p:sldLayoutId id="21474836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A7CE4C46-F73E-D87A-D156-6BA3789593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02313" y="587444"/>
            <a:ext cx="10587375" cy="794084"/>
          </a:xfrm>
          <a:prstGeom prst="parallelogram">
            <a:avLst/>
          </a:prstGeom>
          <a:solidFill>
            <a:srgbClr val="F2C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0D125-8CFB-BFC4-0EC0-56C00CE8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904" y="365125"/>
            <a:ext cx="9673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52383-A5B8-F8CA-6B30-641F7C510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904" y="1825625"/>
            <a:ext cx="9673391" cy="4045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79C6055-07A7-2EFA-5A98-60953D016B7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0" y="6103197"/>
            <a:ext cx="662937" cy="6629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EE0762-5EF4-006C-FDCD-4B13630872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881885" y="6045499"/>
            <a:ext cx="900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71600">
              <a:defRPr/>
            </a:pPr>
            <a:r>
              <a:rPr lang="en-US" sz="4000" b="1" dirty="0">
                <a:solidFill>
                  <a:prstClr val="white"/>
                </a:solidFill>
                <a:latin typeface="Montserrat" panose="00000500000000000000" pitchFamily="2" charset="0"/>
              </a:rPr>
              <a:t>DOA.WI.GOV</a:t>
            </a:r>
          </a:p>
        </p:txBody>
      </p:sp>
    </p:spTree>
    <p:extLst>
      <p:ext uri="{BB962C8B-B14F-4D97-AF65-F5344CB8AC3E}">
        <p14:creationId xmlns:p14="http://schemas.microsoft.com/office/powerpoint/2010/main" val="30543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7" r:id="rId3"/>
    <p:sldLayoutId id="2147483688" r:id="rId4"/>
    <p:sldLayoutId id="2147483689" r:id="rId5"/>
    <p:sldLayoutId id="2147483683" r:id="rId6"/>
    <p:sldLayoutId id="214748368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34F80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73F9-B2F6-0254-6410-BAE4EF5342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2024 Population Projections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0F682-F93F-ECA8-A9E5-C2504B2305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Overview and Visualizations</a:t>
            </a:r>
          </a:p>
          <a:p>
            <a:r>
              <a:rPr lang="en-US" dirty="0"/>
              <a:t>December 2024</a:t>
            </a:r>
          </a:p>
        </p:txBody>
      </p:sp>
    </p:spTree>
    <p:extLst>
      <p:ext uri="{BB962C8B-B14F-4D97-AF65-F5344CB8AC3E}">
        <p14:creationId xmlns:p14="http://schemas.microsoft.com/office/powerpoint/2010/main" val="2993224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B17E6-6F67-58CE-36D4-4BA071B41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7CC7-94E2-A7D4-B822-94A6B9423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 Population (in thousands)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3EF8AE7-5BE0-322C-162C-090EF6C30D8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18955660"/>
              </p:ext>
            </p:extLst>
          </p:nvPr>
        </p:nvGraphicFramePr>
        <p:xfrm>
          <a:off x="838200" y="1393825"/>
          <a:ext cx="10515600" cy="428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2A8FEC75-C198-D74C-CF4A-E1AB4EFA5DBC}"/>
              </a:ext>
            </a:extLst>
          </p:cNvPr>
          <p:cNvSpPr txBox="1"/>
          <p:nvPr/>
        </p:nvSpPr>
        <p:spPr>
          <a:xfrm>
            <a:off x="7350266" y="2925827"/>
            <a:ext cx="35738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</a:rPr>
              <a:t>Wisconsin’s  projected population does not dip below</a:t>
            </a:r>
          </a:p>
          <a:p>
            <a:r>
              <a:rPr lang="en-US" sz="1200" dirty="0">
                <a:solidFill>
                  <a:schemeClr val="accent2"/>
                </a:solidFill>
              </a:rPr>
              <a:t>2010 levels, but stable population and slight decreases</a:t>
            </a:r>
          </a:p>
          <a:p>
            <a:r>
              <a:rPr lang="en-US" sz="1200" dirty="0">
                <a:solidFill>
                  <a:schemeClr val="accent2"/>
                </a:solidFill>
              </a:rPr>
              <a:t>are more likely than increases.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BF78E86D-A948-7D54-FD26-66B397EF9738}"/>
              </a:ext>
            </a:extLst>
          </p:cNvPr>
          <p:cNvSpPr/>
          <p:nvPr/>
        </p:nvSpPr>
        <p:spPr>
          <a:xfrm rot="16351018">
            <a:off x="8772279" y="995101"/>
            <a:ext cx="287053" cy="3257955"/>
          </a:xfrm>
          <a:prstGeom prst="leftBrace">
            <a:avLst>
              <a:gd name="adj1" fmla="val 8333"/>
              <a:gd name="adj2" fmla="val 49703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3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6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  <p:bldP spid="3" grpId="0" uiExpand="1" build="p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02FBD-88DC-D6FD-9DB7-513523BEC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DBDD-FE96-80F3-91D2-D2FDD7DF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Factors affecting county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668D6-D4C0-B83A-E6B8-93B3957DB2A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"/>
              </a:spcAft>
            </a:pPr>
            <a:r>
              <a:rPr lang="en-US" dirty="0"/>
              <a:t>County age distributions can differ considerably.  High concentrations of 65-</a:t>
            </a:r>
          </a:p>
          <a:p>
            <a:pPr indent="0">
              <a:spcBef>
                <a:spcPts val="100"/>
              </a:spcBef>
              <a:buNone/>
            </a:pPr>
            <a:r>
              <a:rPr lang="en-US" dirty="0"/>
              <a:t>and-over population may be correlated with lower fertility or higher mortality.</a:t>
            </a:r>
          </a:p>
          <a:p>
            <a:pPr>
              <a:spcBef>
                <a:spcPts val="1200"/>
              </a:spcBef>
              <a:spcAft>
                <a:spcPts val="100"/>
              </a:spcAft>
            </a:pPr>
            <a:r>
              <a:rPr lang="en-US" dirty="0"/>
              <a:t>Age-Specific Fertility Rates are the number of births to females in an age group</a:t>
            </a:r>
          </a:p>
          <a:p>
            <a:pPr indent="0">
              <a:spcBef>
                <a:spcPts val="100"/>
              </a:spcBef>
              <a:buNone/>
            </a:pPr>
            <a:r>
              <a:rPr lang="en-US" dirty="0"/>
              <a:t>per 1,000 females in the group.  Females aged 25-29 will not have the same</a:t>
            </a:r>
          </a:p>
          <a:p>
            <a:pPr indent="0">
              <a:spcBef>
                <a:spcPts val="100"/>
              </a:spcBef>
              <a:buNone/>
            </a:pPr>
            <a:r>
              <a:rPr lang="en-US" dirty="0"/>
              <a:t>Age-Specific Fertility Rate in every county.</a:t>
            </a:r>
          </a:p>
          <a:p>
            <a:pPr>
              <a:spcBef>
                <a:spcPts val="1200"/>
              </a:spcBef>
              <a:spcAft>
                <a:spcPts val="100"/>
              </a:spcAft>
            </a:pPr>
            <a:r>
              <a:rPr lang="en-US" dirty="0"/>
              <a:t>County population projections allow Age-Specific Fertility Rates to change </a:t>
            </a:r>
          </a:p>
          <a:p>
            <a:pPr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dirty="0"/>
              <a:t>over time rather than remain static.  (For example, many counties have </a:t>
            </a:r>
          </a:p>
          <a:p>
            <a:pPr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dirty="0"/>
              <a:t>experienced decreases in Age-Specific Fertility Rates for ages 15-19.  These</a:t>
            </a:r>
          </a:p>
          <a:p>
            <a:pPr indent="0">
              <a:spcBef>
                <a:spcPts val="100"/>
              </a:spcBef>
              <a:buNone/>
            </a:pPr>
            <a:r>
              <a:rPr lang="en-US" dirty="0"/>
              <a:t>decreases are trended forward.</a:t>
            </a:r>
          </a:p>
        </p:txBody>
      </p:sp>
    </p:spTree>
    <p:extLst>
      <p:ext uri="{BB962C8B-B14F-4D97-AF65-F5344CB8AC3E}">
        <p14:creationId xmlns:p14="http://schemas.microsoft.com/office/powerpoint/2010/main" val="182622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C8D30-7B90-22C2-53A8-3FE420352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D73D-C602-73CD-7DBE-ED716B61C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2020 Age Distribution </a:t>
            </a:r>
            <a:r>
              <a:rPr lang="en-US" sz="2200" dirty="0"/>
              <a:t>(percent of total population)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70F101F-8886-EB5E-DE90-9890BAD9EF7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78454106"/>
              </p:ext>
            </p:extLst>
          </p:nvPr>
        </p:nvGraphicFramePr>
        <p:xfrm>
          <a:off x="838200" y="1393825"/>
          <a:ext cx="10515600" cy="428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5A5F22DE-3181-BCA8-D97B-C9DDBD936EB8}"/>
              </a:ext>
            </a:extLst>
          </p:cNvPr>
          <p:cNvSpPr txBox="1"/>
          <p:nvPr/>
        </p:nvSpPr>
        <p:spPr>
          <a:xfrm>
            <a:off x="2528914" y="1944589"/>
            <a:ext cx="313110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 2020, age groups between 15 and 44 were </a:t>
            </a:r>
          </a:p>
          <a:p>
            <a:r>
              <a:rPr lang="en-US" sz="1200" dirty="0">
                <a:solidFill>
                  <a:srgbClr val="4BACC6"/>
                </a:solidFill>
              </a:rPr>
              <a:t>35% of Trempealeau County population</a:t>
            </a:r>
          </a:p>
          <a:p>
            <a:r>
              <a:rPr lang="en-US" sz="1200" dirty="0">
                <a:solidFill>
                  <a:srgbClr val="8064A2"/>
                </a:solidFill>
              </a:rPr>
              <a:t>and 24% of Florence County population</a:t>
            </a:r>
            <a:r>
              <a:rPr lang="en-US" sz="1200" dirty="0"/>
              <a:t>.</a:t>
            </a:r>
          </a:p>
          <a:p>
            <a:r>
              <a:rPr lang="en-US" sz="1200" dirty="0"/>
              <a:t>This influences expected birth numbers.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14815E45-E7BB-5904-BAF0-9C41190AA545}"/>
              </a:ext>
            </a:extLst>
          </p:cNvPr>
          <p:cNvSpPr txBox="1"/>
          <p:nvPr/>
        </p:nvSpPr>
        <p:spPr>
          <a:xfrm>
            <a:off x="6466237" y="3833099"/>
            <a:ext cx="286295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 2020, age </a:t>
            </a:r>
            <a:r>
              <a:rPr lang="en-US" sz="1200"/>
              <a:t>groups 60-and-over were</a:t>
            </a:r>
            <a:endParaRPr lang="en-US" sz="1200" dirty="0"/>
          </a:p>
          <a:p>
            <a:r>
              <a:rPr lang="en-US" sz="1200" dirty="0">
                <a:solidFill>
                  <a:srgbClr val="4BACC6"/>
                </a:solidFill>
              </a:rPr>
              <a:t>25% of Trempealeau County population</a:t>
            </a:r>
          </a:p>
          <a:p>
            <a:r>
              <a:rPr lang="en-US" sz="1200" dirty="0">
                <a:solidFill>
                  <a:srgbClr val="8064A2"/>
                </a:solidFill>
              </a:rPr>
              <a:t>and 41% of Florence County population</a:t>
            </a:r>
            <a:r>
              <a:rPr lang="en-US" sz="1200" dirty="0"/>
              <a:t>.</a:t>
            </a:r>
          </a:p>
          <a:p>
            <a:r>
              <a:rPr lang="en-US" sz="1200" dirty="0"/>
              <a:t>This influences other population dynamics.</a:t>
            </a:r>
          </a:p>
        </p:txBody>
      </p:sp>
    </p:spTree>
    <p:extLst>
      <p:ext uri="{BB962C8B-B14F-4D97-AF65-F5344CB8AC3E}">
        <p14:creationId xmlns:p14="http://schemas.microsoft.com/office/powerpoint/2010/main" val="197201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2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3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3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4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  <p:bldP spid="8" grpId="0" uiExpand="1" build="p" animBg="1"/>
      <p:bldP spid="4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6C83B-0500-2752-F40A-A021005A2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2630-487B-EDC6-9171-F36C2864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Age-Specific Fertility Rates</a:t>
            </a:r>
            <a:endParaRPr lang="en-US" sz="22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7EB5FCC-79AA-57DB-2086-E6003804EC6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68248241"/>
              </p:ext>
            </p:extLst>
          </p:nvPr>
        </p:nvGraphicFramePr>
        <p:xfrm>
          <a:off x="838200" y="1393825"/>
          <a:ext cx="10515600" cy="428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DE334435-FE4A-F956-8F16-202987C2E808}"/>
              </a:ext>
            </a:extLst>
          </p:cNvPr>
          <p:cNvSpPr txBox="1"/>
          <p:nvPr/>
        </p:nvSpPr>
        <p:spPr>
          <a:xfrm>
            <a:off x="2415787" y="1939900"/>
            <a:ext cx="26865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Counties’ Age-Specific Fertility Rates </a:t>
            </a:r>
          </a:p>
          <a:p>
            <a:r>
              <a:rPr lang="en-US" sz="1200" dirty="0"/>
              <a:t>differ markedly.  This influences the</a:t>
            </a:r>
          </a:p>
          <a:p>
            <a:r>
              <a:rPr lang="en-US" sz="1200" dirty="0"/>
              <a:t>expected number of births.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9DA2E81F-8AD5-349E-D0AB-A737AC8AF906}"/>
              </a:ext>
            </a:extLst>
          </p:cNvPr>
          <p:cNvSpPr txBox="1"/>
          <p:nvPr/>
        </p:nvSpPr>
        <p:spPr>
          <a:xfrm>
            <a:off x="8087773" y="2315716"/>
            <a:ext cx="286295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Suppose a county expects higher birth</a:t>
            </a:r>
          </a:p>
          <a:p>
            <a:r>
              <a:rPr lang="en-US" sz="1200" dirty="0"/>
              <a:t>numbers (relative to its population).</a:t>
            </a:r>
          </a:p>
          <a:p>
            <a:r>
              <a:rPr lang="en-US" sz="1200" dirty="0"/>
              <a:t>This can increase the number of younger </a:t>
            </a:r>
          </a:p>
          <a:p>
            <a:r>
              <a:rPr lang="en-US" sz="1200" dirty="0"/>
              <a:t>residents, and affect age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4319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2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2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3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4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  <p:bldP spid="8" grpId="0" uiExpand="1" build="p" animBg="1"/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E231CDB9-D7A8-27DB-7E22-99918EA3217B}"/>
              </a:ext>
            </a:extLst>
          </p:cNvPr>
          <p:cNvSpPr/>
          <p:nvPr/>
        </p:nvSpPr>
        <p:spPr>
          <a:xfrm>
            <a:off x="5848350" y="1012419"/>
            <a:ext cx="5676900" cy="435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48FD05A-C121-07F2-DB35-46DEA3A46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F2C2E6CB-E42A-AC48-1643-A1264D8E6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C55048DB-E030-3F94-77C4-62E39AE31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C92A221B-3996-2776-E5A9-226F13EF79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6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79399-31CE-F286-6941-22B5F38E7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E40B63-794A-CF03-EEAC-7852F6A05689}"/>
              </a:ext>
            </a:extLst>
          </p:cNvPr>
          <p:cNvSpPr/>
          <p:nvPr/>
        </p:nvSpPr>
        <p:spPr>
          <a:xfrm>
            <a:off x="5848350" y="1012419"/>
            <a:ext cx="5676900" cy="435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81EDF12C-8003-3274-B432-5DDCDB358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4712BB2-0F2F-F64C-7467-5BE182419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1C8F1231-B6BD-2E3A-979B-F349F9C31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0CADB02C-414A-648E-9122-B3D1250D3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20" name="Picture 19" descr="Map&#10;&#10;Description automatically generated">
            <a:extLst>
              <a:ext uri="{FF2B5EF4-FFF2-40B4-BE49-F238E27FC236}">
                <a16:creationId xmlns:a16="http://schemas.microsoft.com/office/drawing/2014/main" id="{F525F902-5B18-665D-3F3B-A41507786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23B37-5FCB-E787-0084-189D0EFF9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CF96AA3-7089-FAFA-B9BD-567966A5C689}"/>
              </a:ext>
            </a:extLst>
          </p:cNvPr>
          <p:cNvSpPr/>
          <p:nvPr/>
        </p:nvSpPr>
        <p:spPr>
          <a:xfrm>
            <a:off x="5848350" y="1012419"/>
            <a:ext cx="5676900" cy="435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D33D3E7-CC65-CDA2-5DE2-333615DA8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AADE7E4-E35B-65F8-8EF2-A003A53B9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9" name="Picture 8" descr="Map&#10;&#10;Description automatically generated with medium confidence">
            <a:extLst>
              <a:ext uri="{FF2B5EF4-FFF2-40B4-BE49-F238E27FC236}">
                <a16:creationId xmlns:a16="http://schemas.microsoft.com/office/drawing/2014/main" id="{5BFCD0AB-EE6A-4B48-CC4F-25F5AE3AA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FDBB6349-71AF-4363-A639-4F15C1169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239CD603-8022-7AE9-6AB7-8F72ACE08B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8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E231CDB9-D7A8-27DB-7E22-99918EA3217B}"/>
              </a:ext>
            </a:extLst>
          </p:cNvPr>
          <p:cNvSpPr/>
          <p:nvPr/>
        </p:nvSpPr>
        <p:spPr>
          <a:xfrm>
            <a:off x="5848350" y="1012419"/>
            <a:ext cx="5676900" cy="435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376685F-707A-D821-7D5B-FC34D58B4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9F863214-0DF1-5CAB-F57E-D9D5B36D4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7BA69C32-2734-079E-9320-D4828A5D7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C69588A9-FCA6-0832-667A-8BF2976B4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0FD6AC-F5DD-C34A-EE7E-8C7FB231B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6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D902E-EA2D-6DF9-0E59-EECD6C66F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F93AC-025A-151D-9E72-E826D1286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Uncertainty Could Increase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44531-8674-85F6-647D-60BE8BC03C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"/>
              </a:spcAft>
            </a:pPr>
            <a:r>
              <a:rPr lang="en-US" dirty="0"/>
              <a:t>Two components of population change: Natural change = births minus deaths.</a:t>
            </a:r>
          </a:p>
          <a:p>
            <a:pPr indent="0">
              <a:spcBef>
                <a:spcPts val="100"/>
              </a:spcBef>
              <a:buNone/>
            </a:pPr>
            <a:r>
              <a:rPr lang="en-US" dirty="0"/>
              <a:t>Net Migration = in-movers minus out-movers.</a:t>
            </a:r>
          </a:p>
          <a:p>
            <a:pPr>
              <a:spcBef>
                <a:spcPts val="1200"/>
              </a:spcBef>
              <a:spcAft>
                <a:spcPts val="100"/>
              </a:spcAft>
            </a:pPr>
            <a:r>
              <a:rPr lang="en-US" dirty="0"/>
              <a:t>Fertility trends and mortality trends tend to be steadier.  When net migration </a:t>
            </a:r>
          </a:p>
          <a:p>
            <a:pPr indent="0">
              <a:spcBef>
                <a:spcPts val="100"/>
              </a:spcBef>
              <a:buNone/>
            </a:pPr>
            <a:r>
              <a:rPr lang="en-US" dirty="0"/>
              <a:t>swings from positive to negative (or vice versa), this happens faster, with </a:t>
            </a:r>
          </a:p>
          <a:p>
            <a:pPr indent="0">
              <a:spcBef>
                <a:spcPts val="100"/>
              </a:spcBef>
              <a:buNone/>
            </a:pPr>
            <a:r>
              <a:rPr lang="en-US" dirty="0"/>
              <a:t>less warning, and with less coherent explanation.</a:t>
            </a:r>
          </a:p>
          <a:p>
            <a:pPr>
              <a:spcBef>
                <a:spcPts val="1200"/>
              </a:spcBef>
              <a:spcAft>
                <a:spcPts val="100"/>
              </a:spcAft>
            </a:pPr>
            <a:r>
              <a:rPr lang="en-US" dirty="0"/>
              <a:t>Projections confidently suggest that baby boomers will age well past higher-</a:t>
            </a:r>
          </a:p>
          <a:p>
            <a:pPr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dirty="0"/>
              <a:t>fertility age groups and enter higher-mortality age groups.  This increases the</a:t>
            </a:r>
          </a:p>
          <a:p>
            <a:pPr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dirty="0"/>
              <a:t>probability of negative natural change.</a:t>
            </a:r>
          </a:p>
          <a:p>
            <a:pPr>
              <a:spcBef>
                <a:spcPts val="1200"/>
              </a:spcBef>
              <a:spcAft>
                <a:spcPts val="100"/>
              </a:spcAft>
            </a:pPr>
            <a:r>
              <a:rPr lang="en-US" dirty="0"/>
              <a:t>If natural change became less of a driver, then irregular changes in net migration</a:t>
            </a:r>
          </a:p>
          <a:p>
            <a:pPr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dirty="0"/>
              <a:t>might become a larger share of total population change, increasing uncertainty.</a:t>
            </a:r>
          </a:p>
        </p:txBody>
      </p:sp>
    </p:spTree>
    <p:extLst>
      <p:ext uri="{BB962C8B-B14F-4D97-AF65-F5344CB8AC3E}">
        <p14:creationId xmlns:p14="http://schemas.microsoft.com/office/powerpoint/2010/main" val="187710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2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2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6CA4F-3CBC-D200-F7FA-BC9BA0F6C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D1656E8-6C33-2BD9-2C1F-1659DFD71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3: Effects of Population Change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F152E791-4362-ED53-18CF-04D517D3A5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income and housing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07E4429-86DE-DA1F-F91F-1942B5DECE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0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A60FBF2-AC91-79BD-38C2-BDEAFA489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1: The Base We Build On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1D9F776A-99F0-52DB-2039-6990B1B0D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Fertility changes and age distributions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5CDBB03-6FDF-268A-AD34-7C9440E679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73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96BC-4775-16DE-48A6-CD244A51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Income Analysis (relates to age dist.)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473E050-E241-D7C1-E557-6255DC1475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92134"/>
              </p:ext>
            </p:extLst>
          </p:nvPr>
        </p:nvGraphicFramePr>
        <p:xfrm>
          <a:off x="838200" y="1371600"/>
          <a:ext cx="5257800" cy="430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95950B1-5036-A90E-4C4C-C8601F979843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415673017"/>
              </p:ext>
            </p:extLst>
          </p:nvPr>
        </p:nvGraphicFramePr>
        <p:xfrm>
          <a:off x="6226175" y="1371600"/>
          <a:ext cx="5127625" cy="430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F73DDAC-DE05-BAB4-C0FA-A2E8DE0A9FFE}"/>
              </a:ext>
            </a:extLst>
          </p:cNvPr>
          <p:cNvSpPr txBox="1"/>
          <p:nvPr/>
        </p:nvSpPr>
        <p:spPr>
          <a:xfrm>
            <a:off x="4825392" y="4610911"/>
            <a:ext cx="1400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Money from a job</a:t>
            </a:r>
          </a:p>
          <a:p>
            <a:r>
              <a:rPr lang="en-US" sz="1200" dirty="0"/>
              <a:t>you worked or a</a:t>
            </a:r>
          </a:p>
          <a:p>
            <a:r>
              <a:rPr lang="en-US" sz="1200" dirty="0"/>
              <a:t>business you ran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E01F62-E597-AF3F-867B-76B92E6911D1}"/>
              </a:ext>
            </a:extLst>
          </p:cNvPr>
          <p:cNvSpPr txBox="1"/>
          <p:nvPr/>
        </p:nvSpPr>
        <p:spPr>
          <a:xfrm>
            <a:off x="612843" y="3839183"/>
            <a:ext cx="149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Cashing out </a:t>
            </a:r>
          </a:p>
          <a:p>
            <a:r>
              <a:rPr lang="en-US" sz="1200" dirty="0"/>
              <a:t>your investments</a:t>
            </a:r>
          </a:p>
          <a:p>
            <a:r>
              <a:rPr lang="en-US" sz="1200" dirty="0"/>
              <a:t>(often in retirement)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1A9D31-4E2C-D5AB-6415-F52847CDC441}"/>
              </a:ext>
            </a:extLst>
          </p:cNvPr>
          <p:cNvSpPr txBox="1"/>
          <p:nvPr/>
        </p:nvSpPr>
        <p:spPr>
          <a:xfrm>
            <a:off x="405319" y="2733690"/>
            <a:ext cx="149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rest of the</a:t>
            </a:r>
          </a:p>
          <a:p>
            <a:r>
              <a:rPr lang="en-US" sz="1200" dirty="0"/>
              <a:t>story.  (See graph</a:t>
            </a:r>
          </a:p>
          <a:p>
            <a:r>
              <a:rPr lang="en-US" sz="1200" dirty="0"/>
              <a:t>to right.)</a:t>
            </a:r>
          </a:p>
        </p:txBody>
      </p:sp>
    </p:spTree>
    <p:extLst>
      <p:ext uri="{BB962C8B-B14F-4D97-AF65-F5344CB8AC3E}">
        <p14:creationId xmlns:p14="http://schemas.microsoft.com/office/powerpoint/2010/main" val="33178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2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9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75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9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9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25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9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9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975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9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9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425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9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 animBg="0"/>
        </p:bldSub>
      </p:bldGraphic>
      <p:bldGraphic spid="9" grpId="0" uiExpand="1">
        <p:bldSub>
          <a:bldChart bld="category"/>
        </p:bldSub>
      </p:bldGraphic>
      <p:bldP spid="10" grpId="0" build="p"/>
      <p:bldP spid="11" grpId="0" build="p"/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D84A8-B0BC-A6A4-7890-F4C420980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4D933-3CB6-C28B-DCF7-8616AEDC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Income Analysis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5C16EBC-44B0-1578-66BF-504678B860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144506"/>
              </p:ext>
            </p:extLst>
          </p:nvPr>
        </p:nvGraphicFramePr>
        <p:xfrm>
          <a:off x="838200" y="1371600"/>
          <a:ext cx="5257800" cy="430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BF59A0-D958-DD9B-82C8-6CAB7F961044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3905829716"/>
              </p:ext>
            </p:extLst>
          </p:nvPr>
        </p:nvGraphicFramePr>
        <p:xfrm>
          <a:off x="6226175" y="1371600"/>
          <a:ext cx="5127625" cy="430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54EFE01-D7FA-4A3C-8461-B586E5C74B26}"/>
              </a:ext>
            </a:extLst>
          </p:cNvPr>
          <p:cNvSpPr txBox="1"/>
          <p:nvPr/>
        </p:nvSpPr>
        <p:spPr>
          <a:xfrm>
            <a:off x="612843" y="4640408"/>
            <a:ext cx="1400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Money from a job</a:t>
            </a:r>
          </a:p>
          <a:p>
            <a:r>
              <a:rPr lang="en-US" sz="1200" dirty="0"/>
              <a:t>you worked or a</a:t>
            </a:r>
          </a:p>
          <a:p>
            <a:r>
              <a:rPr lang="en-US" sz="1200" dirty="0"/>
              <a:t>business you ran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260D52-6F52-2057-0C90-C84F28979923}"/>
              </a:ext>
            </a:extLst>
          </p:cNvPr>
          <p:cNvSpPr txBox="1"/>
          <p:nvPr/>
        </p:nvSpPr>
        <p:spPr>
          <a:xfrm>
            <a:off x="4730210" y="2879506"/>
            <a:ext cx="149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Cashing out </a:t>
            </a:r>
          </a:p>
          <a:p>
            <a:r>
              <a:rPr lang="en-US" sz="1200" dirty="0"/>
              <a:t>your investments</a:t>
            </a:r>
          </a:p>
          <a:p>
            <a:r>
              <a:rPr lang="en-US" sz="1200" dirty="0"/>
              <a:t>(often in retirement)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8AE10-CD0A-D1A9-904A-8CCA56284105}"/>
              </a:ext>
            </a:extLst>
          </p:cNvPr>
          <p:cNvSpPr txBox="1"/>
          <p:nvPr/>
        </p:nvSpPr>
        <p:spPr>
          <a:xfrm>
            <a:off x="3738454" y="5200890"/>
            <a:ext cx="149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rest of the</a:t>
            </a:r>
          </a:p>
          <a:p>
            <a:r>
              <a:rPr lang="en-US" sz="1200" dirty="0"/>
              <a:t>story.  (See graph</a:t>
            </a:r>
          </a:p>
          <a:p>
            <a:r>
              <a:rPr lang="en-US" sz="1200" dirty="0"/>
              <a:t>to right.)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B3152BC-83DC-DC3E-2480-F9ACA5CD85C6}"/>
              </a:ext>
            </a:extLst>
          </p:cNvPr>
          <p:cNvSpPr/>
          <p:nvPr/>
        </p:nvSpPr>
        <p:spPr>
          <a:xfrm>
            <a:off x="4825392" y="3918154"/>
            <a:ext cx="1495965" cy="196645"/>
          </a:xfrm>
          <a:prstGeom prst="rightArrow">
            <a:avLst/>
          </a:prstGeom>
          <a:solidFill>
            <a:srgbClr val="A5A5A5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9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2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75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9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9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25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9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9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975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9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9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425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9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9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 animBg="0"/>
        </p:bldSub>
      </p:bldGraphic>
      <p:bldGraphic spid="9" grpId="0" uiExpand="1">
        <p:bldSub>
          <a:bldChart bld="category"/>
        </p:bldSub>
      </p:bldGraphic>
      <p:bldP spid="10" grpId="0" build="p"/>
      <p:bldP spid="11" grpId="0" build="p"/>
      <p:bldP spid="12" grpId="0" build="p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FC405-4BE1-21F0-5387-27383731B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D4A2-D69C-4DB7-E8A2-0ECAADAD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Income and </a:t>
            </a:r>
            <a:r>
              <a:rPr lang="en-US" dirty="0">
                <a:solidFill>
                  <a:srgbClr val="FF0000"/>
                </a:solidFill>
              </a:rPr>
              <a:t>Transfers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D228A7B-9862-A092-923D-4300ED05864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14344399"/>
              </p:ext>
            </p:extLst>
          </p:nvPr>
        </p:nvGraphicFramePr>
        <p:xfrm>
          <a:off x="838200" y="1393825"/>
          <a:ext cx="10515600" cy="428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1">
            <a:extLst>
              <a:ext uri="{FF2B5EF4-FFF2-40B4-BE49-F238E27FC236}">
                <a16:creationId xmlns:a16="http://schemas.microsoft.com/office/drawing/2014/main" id="{93A9031B-A5CF-C78C-BF68-906DEBCAED4D}"/>
              </a:ext>
            </a:extLst>
          </p:cNvPr>
          <p:cNvSpPr txBox="1"/>
          <p:nvPr/>
        </p:nvSpPr>
        <p:spPr>
          <a:xfrm>
            <a:off x="4348427" y="3689494"/>
            <a:ext cx="3735257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These two components of income, (</a:t>
            </a:r>
            <a:r>
              <a:rPr lang="en-US" sz="1200" dirty="0">
                <a:solidFill>
                  <a:srgbClr val="034AA6"/>
                </a:solidFill>
              </a:rPr>
              <a:t>investment income</a:t>
            </a:r>
          </a:p>
          <a:p>
            <a:r>
              <a:rPr lang="en-US" sz="1200" dirty="0"/>
              <a:t>and </a:t>
            </a:r>
            <a:r>
              <a:rPr lang="en-US" sz="1200" dirty="0">
                <a:solidFill>
                  <a:srgbClr val="FF0000"/>
                </a:solidFill>
              </a:rPr>
              <a:t>transfers</a:t>
            </a:r>
            <a:r>
              <a:rPr lang="en-US" sz="1200" dirty="0"/>
              <a:t>) are both affected by aging populations.</a:t>
            </a:r>
          </a:p>
        </p:txBody>
      </p:sp>
    </p:spTree>
    <p:extLst>
      <p:ext uri="{BB962C8B-B14F-4D97-AF65-F5344CB8AC3E}">
        <p14:creationId xmlns:p14="http://schemas.microsoft.com/office/powerpoint/2010/main" val="268259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C18B6-C593-2971-2F75-F3E0147B4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3845CBFB-17D2-C4DB-5C38-35F27A33DABA}"/>
              </a:ext>
            </a:extLst>
          </p:cNvPr>
          <p:cNvSpPr/>
          <p:nvPr/>
        </p:nvSpPr>
        <p:spPr>
          <a:xfrm>
            <a:off x="5848350" y="1012419"/>
            <a:ext cx="5676900" cy="435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021AFE8-DF67-9741-57E2-FA598BEE4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5" name="Picture 4" descr="Map&#10;&#10;Description automatically generated with medium confidence">
            <a:extLst>
              <a:ext uri="{FF2B5EF4-FFF2-40B4-BE49-F238E27FC236}">
                <a16:creationId xmlns:a16="http://schemas.microsoft.com/office/drawing/2014/main" id="{E4EFA090-3358-DCA6-705A-CBE26350E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735D052A-55E6-E413-CB3C-B57CCAAA8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A2FB94FA-7181-5F80-DA83-9F7FC33237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82AC83B5-32D6-68DC-2610-8C9EB08B1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5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321EF-8CA3-4496-47BE-644085412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CDE16518-6F94-45DC-9E5A-5C73974E81EA}"/>
              </a:ext>
            </a:extLst>
          </p:cNvPr>
          <p:cNvSpPr/>
          <p:nvPr/>
        </p:nvSpPr>
        <p:spPr>
          <a:xfrm>
            <a:off x="5848350" y="1012419"/>
            <a:ext cx="5676900" cy="435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73DFA6A-608B-2577-354A-5E3C21626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7103ABC-7610-549B-4F2F-4422652ED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C071A99F-6DC1-E3BE-6A0E-53D10F3CF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F0BC466F-F26F-8C31-1596-7DF1FCB8F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7156CFB2-9746-E845-CB4F-FC1EDCB02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" y="0"/>
            <a:ext cx="12160514" cy="58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6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39D06-64C2-4439-8269-BFAEE1D4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7CE07-7C24-3016-AF7B-D6B12AA2C4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dirty="0"/>
              <a:t>dan.barroilhet@wisconsin.gov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12EB1-85EF-660D-311F-AD75188840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en-US" dirty="0"/>
              <a:t>(608) 266-1755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AE5559-71D0-FEB4-40BC-0EE49BD0C1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>
            <a:normAutofit/>
          </a:bodyPr>
          <a:lstStyle/>
          <a:p>
            <a:r>
              <a:rPr lang="en-US" kern="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https://doa.wi.gov/demographics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3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EEFF-477D-EAF8-3EDE-44EAA662D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Fertility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8BD36-31AC-297D-DE88-60AE150504E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"/>
              </a:spcAft>
            </a:pPr>
            <a:r>
              <a:rPr lang="en-US" dirty="0"/>
              <a:t>The Total Fertility Rate estimates how many children the average female would</a:t>
            </a:r>
          </a:p>
          <a:p>
            <a:pPr indent="0">
              <a:spcBef>
                <a:spcPts val="100"/>
              </a:spcBef>
              <a:buNone/>
            </a:pPr>
            <a:r>
              <a:rPr lang="en-US" dirty="0"/>
              <a:t>have if females experience one year’s fertility patterns over their whole lives.</a:t>
            </a:r>
          </a:p>
          <a:p>
            <a:pPr>
              <a:spcBef>
                <a:spcPts val="1200"/>
              </a:spcBef>
              <a:spcAft>
                <a:spcPts val="100"/>
              </a:spcAft>
            </a:pPr>
            <a:r>
              <a:rPr lang="en-US" dirty="0"/>
              <a:t>The 1960 Total Fertility Rate of 4.1 suggests that if females experienced 1960</a:t>
            </a:r>
          </a:p>
          <a:p>
            <a:pPr indent="0">
              <a:spcBef>
                <a:spcPts val="100"/>
              </a:spcBef>
              <a:buNone/>
            </a:pPr>
            <a:r>
              <a:rPr lang="en-US" dirty="0"/>
              <a:t>fertility rates over the course of their lives, the average female would have 4.1</a:t>
            </a:r>
          </a:p>
          <a:p>
            <a:pPr indent="0">
              <a:spcBef>
                <a:spcPts val="100"/>
              </a:spcBef>
              <a:buNone/>
            </a:pPr>
            <a:r>
              <a:rPr lang="en-US" dirty="0"/>
              <a:t>children.</a:t>
            </a:r>
          </a:p>
          <a:p>
            <a:pPr>
              <a:spcBef>
                <a:spcPts val="1200"/>
              </a:spcBef>
              <a:spcAft>
                <a:spcPts val="100"/>
              </a:spcAft>
            </a:pPr>
            <a:r>
              <a:rPr lang="en-US" dirty="0"/>
              <a:t>Total Fertility Rates around 2.04-2.09 typically suggest the population would be</a:t>
            </a:r>
          </a:p>
          <a:p>
            <a:pPr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dirty="0"/>
              <a:t>relatively stable.  If Total Fertility Rates are higher, this suggests that each </a:t>
            </a:r>
          </a:p>
          <a:p>
            <a:pPr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dirty="0"/>
              <a:t>generation will be larger than the one before.  If Total Fertility rates are lower,</a:t>
            </a:r>
          </a:p>
          <a:p>
            <a:pPr indent="0">
              <a:spcBef>
                <a:spcPts val="100"/>
              </a:spcBef>
              <a:buNone/>
            </a:pPr>
            <a:r>
              <a:rPr lang="en-US" dirty="0"/>
              <a:t>this suggests that each generation will be smaller.</a:t>
            </a:r>
          </a:p>
          <a:p>
            <a:pPr>
              <a:spcBef>
                <a:spcPts val="1200"/>
              </a:spcBef>
              <a:spcAft>
                <a:spcPts val="100"/>
              </a:spcAft>
            </a:pPr>
            <a:r>
              <a:rPr lang="en-US" dirty="0"/>
              <a:t>Changes in life expectancy or migration affect population dynamics.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3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EEFF-477D-EAF8-3EDE-44EAA662D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Fertility Rates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3F30103-6B2E-1197-F25C-272429D7293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26475991"/>
              </p:ext>
            </p:extLst>
          </p:nvPr>
        </p:nvGraphicFramePr>
        <p:xfrm>
          <a:off x="838200" y="1393825"/>
          <a:ext cx="10515600" cy="428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90CF3E73-7629-A607-AF29-55053675ED3D}"/>
              </a:ext>
            </a:extLst>
          </p:cNvPr>
          <p:cNvSpPr txBox="1"/>
          <p:nvPr/>
        </p:nvSpPr>
        <p:spPr>
          <a:xfrm>
            <a:off x="2126647" y="3745611"/>
            <a:ext cx="31526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34AA6"/>
                </a:solidFill>
              </a:rPr>
              <a:t>From 1950 through 1970, Total Fertility Rates</a:t>
            </a:r>
          </a:p>
          <a:p>
            <a:r>
              <a:rPr lang="en-US" sz="1200" dirty="0">
                <a:solidFill>
                  <a:srgbClr val="034AA6"/>
                </a:solidFill>
              </a:rPr>
              <a:t>well above 2.1 suggested that each generation </a:t>
            </a:r>
          </a:p>
          <a:p>
            <a:r>
              <a:rPr lang="en-US" sz="1200" dirty="0">
                <a:solidFill>
                  <a:srgbClr val="034AA6"/>
                </a:solidFill>
              </a:rPr>
              <a:t>might be larger than the one before.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F985B3AA-DBB1-3142-1ECF-C1200FF131F5}"/>
              </a:ext>
            </a:extLst>
          </p:cNvPr>
          <p:cNvSpPr/>
          <p:nvPr/>
        </p:nvSpPr>
        <p:spPr>
          <a:xfrm rot="16745628">
            <a:off x="3338512" y="2195595"/>
            <a:ext cx="365759" cy="2463110"/>
          </a:xfrm>
          <a:prstGeom prst="leftBrace">
            <a:avLst/>
          </a:prstGeom>
          <a:ln>
            <a:solidFill>
              <a:srgbClr val="034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A71E1B-801D-6E87-B37E-661F0A9D4259}"/>
              </a:ext>
            </a:extLst>
          </p:cNvPr>
          <p:cNvSpPr/>
          <p:nvPr/>
        </p:nvSpPr>
        <p:spPr>
          <a:xfrm>
            <a:off x="5165387" y="1575881"/>
            <a:ext cx="535022" cy="21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F0E558-9501-08D3-23C0-617D0D7C39B7}"/>
              </a:ext>
            </a:extLst>
          </p:cNvPr>
          <p:cNvSpPr/>
          <p:nvPr/>
        </p:nvSpPr>
        <p:spPr>
          <a:xfrm>
            <a:off x="8109633" y="1592093"/>
            <a:ext cx="535022" cy="21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4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9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3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  <p:bldP spid="3" grpId="0" uiExpand="1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36221-8FC8-EE87-8ED2-9ED4A998E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AB185-B2D1-018E-D34A-9B1AEF273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Fertility Rates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4E6BDCC-67B6-B3DB-CCF9-E2035DA0A25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7485543"/>
              </p:ext>
            </p:extLst>
          </p:nvPr>
        </p:nvGraphicFramePr>
        <p:xfrm>
          <a:off x="838200" y="1393825"/>
          <a:ext cx="10515600" cy="428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416527-43B9-A81B-58D3-21CDA45B70D2}"/>
              </a:ext>
            </a:extLst>
          </p:cNvPr>
          <p:cNvSpPr/>
          <p:nvPr/>
        </p:nvSpPr>
        <p:spPr>
          <a:xfrm>
            <a:off x="5165387" y="1575881"/>
            <a:ext cx="535022" cy="21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25408-79AB-0690-03DB-7421E46972D8}"/>
              </a:ext>
            </a:extLst>
          </p:cNvPr>
          <p:cNvSpPr/>
          <p:nvPr/>
        </p:nvSpPr>
        <p:spPr>
          <a:xfrm>
            <a:off x="8109633" y="1592093"/>
            <a:ext cx="535022" cy="21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CE4D553-40A9-8629-8DA0-21E21CB386BD}"/>
              </a:ext>
            </a:extLst>
          </p:cNvPr>
          <p:cNvSpPr txBox="1"/>
          <p:nvPr/>
        </p:nvSpPr>
        <p:spPr>
          <a:xfrm>
            <a:off x="6593271" y="2540140"/>
            <a:ext cx="3152682" cy="6463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34AA6"/>
                </a:solidFill>
              </a:rPr>
              <a:t>From 1975 through 2020, Total Fertility Rates</a:t>
            </a:r>
          </a:p>
          <a:p>
            <a:pPr algn="l"/>
            <a:r>
              <a:rPr lang="en-US" sz="1200" dirty="0">
                <a:solidFill>
                  <a:srgbClr val="034AA6"/>
                </a:solidFill>
              </a:rPr>
              <a:t>often below 2.1 suggested that each generation </a:t>
            </a:r>
          </a:p>
          <a:p>
            <a:pPr algn="l"/>
            <a:r>
              <a:rPr lang="en-US" sz="1200" dirty="0">
                <a:solidFill>
                  <a:srgbClr val="034AA6"/>
                </a:solidFill>
              </a:rPr>
              <a:t>might be smaller than the one before.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954F95F6-EE4A-9D0F-52CC-D1154CCFC139}"/>
              </a:ext>
            </a:extLst>
          </p:cNvPr>
          <p:cNvSpPr/>
          <p:nvPr/>
        </p:nvSpPr>
        <p:spPr>
          <a:xfrm rot="5400000">
            <a:off x="7954758" y="637052"/>
            <a:ext cx="429708" cy="5528553"/>
          </a:xfrm>
          <a:prstGeom prst="leftBrace">
            <a:avLst/>
          </a:prstGeom>
          <a:ln>
            <a:solidFill>
              <a:srgbClr val="034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  <p:bldP spid="5" grpId="0" uiExpand="1" build="p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1F80B-38DD-0315-D488-547904E8E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19039-C952-E06E-5C89-47E792ADF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 Population (in thousands)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CE2771A-0591-4B71-5A89-7438C8EDBFE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30256985"/>
              </p:ext>
            </p:extLst>
          </p:nvPr>
        </p:nvGraphicFramePr>
        <p:xfrm>
          <a:off x="838200" y="1393825"/>
          <a:ext cx="10515600" cy="428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1E6A5BA9-90B0-BCF0-FABC-79482FE45C77}"/>
              </a:ext>
            </a:extLst>
          </p:cNvPr>
          <p:cNvSpPr txBox="1"/>
          <p:nvPr/>
        </p:nvSpPr>
        <p:spPr>
          <a:xfrm>
            <a:off x="5083867" y="2973542"/>
            <a:ext cx="31526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 2010, many baby boomers were in two age</a:t>
            </a:r>
          </a:p>
          <a:p>
            <a:r>
              <a:rPr lang="en-US" sz="1200" dirty="0"/>
              <a:t>groups: 45-49 and 50-54.  In the age </a:t>
            </a:r>
            <a:r>
              <a:rPr lang="en-US" sz="1200" dirty="0" err="1"/>
              <a:t>distri</a:t>
            </a:r>
            <a:r>
              <a:rPr lang="en-US" sz="1200" dirty="0"/>
              <a:t>- </a:t>
            </a:r>
          </a:p>
          <a:p>
            <a:r>
              <a:rPr lang="en-US" sz="1200" dirty="0" err="1"/>
              <a:t>bution</a:t>
            </a:r>
            <a:r>
              <a:rPr lang="en-US" sz="1200" dirty="0"/>
              <a:t>, call this a “population bump”.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F2C4B3D6-06BF-1872-FCC9-8EB37B2215F6}"/>
              </a:ext>
            </a:extLst>
          </p:cNvPr>
          <p:cNvSpPr/>
          <p:nvPr/>
        </p:nvSpPr>
        <p:spPr>
          <a:xfrm rot="16200000">
            <a:off x="6968869" y="2359024"/>
            <a:ext cx="365759" cy="50200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29EF83-8EF9-13A1-9071-F3C9B736759F}"/>
              </a:ext>
            </a:extLst>
          </p:cNvPr>
          <p:cNvSpPr/>
          <p:nvPr/>
        </p:nvSpPr>
        <p:spPr>
          <a:xfrm>
            <a:off x="4786000" y="1517513"/>
            <a:ext cx="5038935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7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  <p:bldP spid="8" grpId="0" uiExpand="1" build="p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04912-F0BD-65AA-632E-9C52ECCD4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6131-C5DD-A503-D58B-A28282E8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 Population (in thousands)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2B51B9F-9F8D-6648-5376-CDEF7B0B64F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3461820"/>
              </p:ext>
            </p:extLst>
          </p:nvPr>
        </p:nvGraphicFramePr>
        <p:xfrm>
          <a:off x="838200" y="1393825"/>
          <a:ext cx="10515600" cy="428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340E6008-E43F-BFFC-13AA-D8EDB1441660}"/>
              </a:ext>
            </a:extLst>
          </p:cNvPr>
          <p:cNvSpPr txBox="1"/>
          <p:nvPr/>
        </p:nvSpPr>
        <p:spPr>
          <a:xfrm>
            <a:off x="9207507" y="1840417"/>
            <a:ext cx="25532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8000"/>
                </a:solidFill>
              </a:rPr>
              <a:t>By 2030, the bump moves rightward,</a:t>
            </a:r>
          </a:p>
          <a:p>
            <a:r>
              <a:rPr lang="en-US" sz="1200" dirty="0">
                <a:solidFill>
                  <a:srgbClr val="008000"/>
                </a:solidFill>
              </a:rPr>
              <a:t>to ages  65-69 and 70-74, entering</a:t>
            </a:r>
          </a:p>
          <a:p>
            <a:r>
              <a:rPr lang="en-US" sz="1200" dirty="0">
                <a:solidFill>
                  <a:srgbClr val="008000"/>
                </a:solidFill>
              </a:rPr>
              <a:t>age groups with more retirees.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3A454F4C-6E87-E33C-8065-873237216C78}"/>
              </a:ext>
            </a:extLst>
          </p:cNvPr>
          <p:cNvSpPr/>
          <p:nvPr/>
        </p:nvSpPr>
        <p:spPr>
          <a:xfrm rot="6527448">
            <a:off x="9031132" y="2281204"/>
            <a:ext cx="365759" cy="502001"/>
          </a:xfrm>
          <a:prstGeom prst="leftBrac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67A5FE-BF13-AE6E-A300-0B00656CF280}"/>
              </a:ext>
            </a:extLst>
          </p:cNvPr>
          <p:cNvSpPr/>
          <p:nvPr/>
        </p:nvSpPr>
        <p:spPr>
          <a:xfrm>
            <a:off x="7271701" y="1517513"/>
            <a:ext cx="2553234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7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1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  <p:bldP spid="8" grpId="0" uiExpand="1" build="p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586CD-0A5D-1166-F6BF-B9E8E7A02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3799-34B7-DC20-B7C6-65B2BAC1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 Population (in thousands)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76F5C80-F456-6F56-A0D7-7C1B0FEED33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27731847"/>
              </p:ext>
            </p:extLst>
          </p:nvPr>
        </p:nvGraphicFramePr>
        <p:xfrm>
          <a:off x="838200" y="1393825"/>
          <a:ext cx="10515600" cy="428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F25257FC-175C-325B-3FB2-5B1ACA80BD74}"/>
              </a:ext>
            </a:extLst>
          </p:cNvPr>
          <p:cNvSpPr txBox="1"/>
          <p:nvPr/>
        </p:nvSpPr>
        <p:spPr>
          <a:xfrm>
            <a:off x="9646160" y="2161984"/>
            <a:ext cx="18227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7030A0"/>
                </a:solidFill>
              </a:rPr>
              <a:t>By 2050, what remains </a:t>
            </a:r>
          </a:p>
          <a:p>
            <a:r>
              <a:rPr lang="en-US" sz="1200" dirty="0">
                <a:solidFill>
                  <a:srgbClr val="7030A0"/>
                </a:solidFill>
              </a:rPr>
              <a:t>of the bump is in the </a:t>
            </a:r>
          </a:p>
          <a:p>
            <a:r>
              <a:rPr lang="en-US" sz="1200" dirty="0">
                <a:solidFill>
                  <a:srgbClr val="7030A0"/>
                </a:solidFill>
              </a:rPr>
              <a:t>“85-and-over” age group.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9AF25EA0-2594-4665-AB7B-27F4BA4327C3}"/>
              </a:ext>
            </a:extLst>
          </p:cNvPr>
          <p:cNvSpPr/>
          <p:nvPr/>
        </p:nvSpPr>
        <p:spPr>
          <a:xfrm rot="5400000">
            <a:off x="10762656" y="2854833"/>
            <a:ext cx="365759" cy="502001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  <p:bldP spid="8" grpId="0" uiExpand="1" build="p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FBEB6-6E2C-96DB-8CC8-CBF50A979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D115BE00-F58F-4C05-3050-8EA377FD43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2: Projected Population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9ED8121F-0E88-1F72-ED38-7FE92B7FEA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age and fertility trends’ implications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C0F2C42-2265-4DFF-A40E-98856FDBBE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7870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APowerpoint_Template_12.15.23_Final" id="{C6184CA6-6CB3-490B-A11C-1772A156C8D1}" vid="{37C06F6D-6FD4-4139-813D-1892B8A1FB68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APowerpoint_Template_12.15.23_Final" id="{C6184CA6-6CB3-490B-A11C-1772A156C8D1}" vid="{1CCB7E9F-769E-4524-A5FA-E53AE75A185F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APowerpoint_Template_12.15.23_Final" id="{C6184CA6-6CB3-490B-A11C-1772A156C8D1}" vid="{F18EA4CB-CA52-45DA-8DCD-D10562CD42D0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APowerpoint_Template_12.15.23_Final" id="{C6184CA6-6CB3-490B-A11C-1772A156C8D1}" vid="{2F863471-C8C0-4780-ADF9-16F36FB87E6D}"/>
    </a:ext>
  </a:extLst>
</a:theme>
</file>

<file path=ppt/theme/theme5.xml><?xml version="1.0" encoding="utf-8"?>
<a:theme xmlns:a="http://schemas.openxmlformats.org/drawingml/2006/main" name="Cont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APowerpoint_Template_12.15.23_Final" id="{C6184CA6-6CB3-490B-A11C-1772A156C8D1}" vid="{752C3596-2509-42C9-AC49-556F954FAAA1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APowerpoint_Template_12.15.23_Final" id="{C6184CA6-6CB3-490B-A11C-1772A156C8D1}" vid="{7F862E75-4ECC-484E-A5FF-D63D225EFB94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APowerpoint_Template_12.15.23_Final" id="{C6184CA6-6CB3-490B-A11C-1772A156C8D1}" vid="{3ADF700D-BDEF-4443-973A-94C35BC676F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44E382B9BA4418775E128E5F912D6" ma:contentTypeVersion="2" ma:contentTypeDescription="Create a new document." ma:contentTypeScope="" ma:versionID="8f1a206daecbe22c359aada4a7ee7fbe">
  <xsd:schema xmlns:xsd="http://www.w3.org/2001/XMLSchema" xmlns:xs="http://www.w3.org/2001/XMLSchema" xmlns:p="http://schemas.microsoft.com/office/2006/metadata/properties" xmlns:ns1="http://schemas.microsoft.com/sharepoint/v3" xmlns:ns2="bb65cc95-6d4e-4879-a879-9838761499af" xmlns:ns3="9e30f06f-ad7a-453a-8e08-8a8878e30bd1" targetNamespace="http://schemas.microsoft.com/office/2006/metadata/properties" ma:root="true" ma:fieldsID="8e7c859c08d6dced290ad52845b841ee" ns1:_="" ns2:_="" ns3:_="">
    <xsd:import namespace="http://schemas.microsoft.com/sharepoint/v3"/>
    <xsd:import namespace="bb65cc95-6d4e-4879-a879-9838761499af"/>
    <xsd:import namespace="9e30f06f-ad7a-453a-8e08-8a8878e30bd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Division" minOccurs="0"/>
                <xsd:element ref="ns3:Document_x0020_Yea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5cc95-6d4e-4879-a879-9838761499a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0f06f-ad7a-453a-8e08-8a8878e30bd1" elementFormDefault="qualified">
    <xsd:import namespace="http://schemas.microsoft.com/office/2006/documentManagement/types"/>
    <xsd:import namespace="http://schemas.microsoft.com/office/infopath/2007/PartnerControls"/>
    <xsd:element name="Division" ma:index="13" nillable="true" ma:displayName="Division" ma:default="Unspecified" ma:description="DOA division" ma:format="RadioButtons" ma:internalName="Division">
      <xsd:simpleType>
        <xsd:restriction base="dms:Choice">
          <xsd:enumeration value="CPD"/>
          <xsd:enumeration value="DEBF"/>
          <xsd:enumeration value="DEHCR"/>
          <xsd:enumeration value="DEO"/>
          <xsd:enumeration value="DET"/>
          <xsd:enumeration value="DFD"/>
          <xsd:enumeration value="DFM"/>
          <xsd:enumeration value="DHA"/>
          <xsd:enumeration value="DIR"/>
          <xsd:enumeration value="DPM"/>
          <xsd:enumeration value="Gaming"/>
          <xsd:enumeration value="Legal"/>
          <xsd:enumeration value="SECY"/>
          <xsd:enumeration value="STAR"/>
          <xsd:enumeration value="Unspecified"/>
        </xsd:restriction>
      </xsd:simpleType>
    </xsd:element>
    <xsd:element name="Document_x0020_Year" ma:index="14" nillable="true" ma:displayName="Document Year" ma:description="Optional column for document year" ma:internalName="Document_x0020_Year">
      <xsd:simpleType>
        <xsd:restriction base="dms:Text">
          <xsd:maxLength value="255"/>
        </xsd:restriction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Year xmlns="9e30f06f-ad7a-453a-8e08-8a8878e30bd1" xsi:nil="true"/>
    <Division xmlns="9e30f06f-ad7a-453a-8e08-8a8878e30bd1">Unspecified</Division>
    <PublishingExpirationDate xmlns="http://schemas.microsoft.com/sharepoint/v3" xsi:nil="true"/>
    <PublishingStartDate xmlns="http://schemas.microsoft.com/sharepoint/v3" xsi:nil="true"/>
    <_dlc_DocId xmlns="bb65cc95-6d4e-4879-a879-9838761499af">33E6D4FPPFNA-1999820295-2832</_dlc_DocId>
    <_dlc_DocIdUrl xmlns="bb65cc95-6d4e-4879-a879-9838761499af">
      <Url>https://doa-auth-prod.wi.gov/_layouts/15/DocIdRedir.aspx?ID=33E6D4FPPFNA-1999820295-2832</Url>
      <Description>33E6D4FPPFNA-1999820295-2832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8BFD5B2-DB66-42B0-A8BE-EC676DBFD153}"/>
</file>

<file path=customXml/itemProps2.xml><?xml version="1.0" encoding="utf-8"?>
<ds:datastoreItem xmlns:ds="http://schemas.openxmlformats.org/officeDocument/2006/customXml" ds:itemID="{B81CB387-9ACF-4E82-9736-BAEDC966311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67cbf88-ae6f-4b3f-ac3d-48bfd3870156"/>
    <ds:schemaRef ds:uri="a45391cd-ece0-4004-9cca-911e02011414"/>
  </ds:schemaRefs>
</ds:datastoreItem>
</file>

<file path=customXml/itemProps3.xml><?xml version="1.0" encoding="utf-8"?>
<ds:datastoreItem xmlns:ds="http://schemas.openxmlformats.org/officeDocument/2006/customXml" ds:itemID="{FB14847B-0527-4AAE-B96B-E1A84C6D929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8F4B7D7-944F-4F90-B501-051AE4C5E63A}"/>
</file>

<file path=docMetadata/LabelInfo.xml><?xml version="1.0" encoding="utf-8"?>
<clbl:labelList xmlns:clbl="http://schemas.microsoft.com/office/2020/mipLabelMetadata">
  <clbl:label id="{f4e2d11c-fae4-453b-b6c0-2964663779aa}" enabled="0" method="" siteId="{f4e2d11c-fae4-453b-b6c0-2964663779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DOAPowerpoint_Template</Template>
  <TotalTime>1950</TotalTime>
  <Words>960</Words>
  <Application>Microsoft Office PowerPoint</Application>
  <PresentationFormat>Widescreen</PresentationFormat>
  <Paragraphs>158</Paragraphs>
  <Slides>25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Montserrat</vt:lpstr>
      <vt:lpstr>Title Slide 1</vt:lpstr>
      <vt:lpstr>1_Custom Design</vt:lpstr>
      <vt:lpstr>Custom Design</vt:lpstr>
      <vt:lpstr>4_Custom Design</vt:lpstr>
      <vt:lpstr>Content Slide 1</vt:lpstr>
      <vt:lpstr>2_Custom Design</vt:lpstr>
      <vt:lpstr>3_Custom Design</vt:lpstr>
      <vt:lpstr>2024 Population Projections</vt:lpstr>
      <vt:lpstr>Section 1: The Base We Build On</vt:lpstr>
      <vt:lpstr>Total Fertility Rates</vt:lpstr>
      <vt:lpstr>Total Fertility Rates</vt:lpstr>
      <vt:lpstr>Total Fertility Rates</vt:lpstr>
      <vt:lpstr>WI Population (in thousands)</vt:lpstr>
      <vt:lpstr>WI Population (in thousands)</vt:lpstr>
      <vt:lpstr>WI Population (in thousands)</vt:lpstr>
      <vt:lpstr>Section 2: Projected Population</vt:lpstr>
      <vt:lpstr>WI Population (in thousands)</vt:lpstr>
      <vt:lpstr>Factors affecting county projections</vt:lpstr>
      <vt:lpstr>2020 Age Distribution (percent of total population)</vt:lpstr>
      <vt:lpstr>Age-Specific Fertility Rates</vt:lpstr>
      <vt:lpstr>PowerPoint Presentation</vt:lpstr>
      <vt:lpstr>PowerPoint Presentation</vt:lpstr>
      <vt:lpstr>PowerPoint Presentation</vt:lpstr>
      <vt:lpstr>PowerPoint Presentation</vt:lpstr>
      <vt:lpstr>Uncertainty Could Increase</vt:lpstr>
      <vt:lpstr>Section 3: Effects of Population Change</vt:lpstr>
      <vt:lpstr>Income Analysis (relates to age dist.)</vt:lpstr>
      <vt:lpstr>Income Analysis</vt:lpstr>
      <vt:lpstr>Investment Income and Transfers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Barroilhet, Dan - DOA</dc:creator>
  <cp:lastModifiedBy>Barroilhet, Dan - DOA</cp:lastModifiedBy>
  <cp:revision>2</cp:revision>
  <dcterms:created xsi:type="dcterms:W3CDTF">2024-10-16T14:18:59Z</dcterms:created>
  <dcterms:modified xsi:type="dcterms:W3CDTF">2024-11-26T20:46:46Z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0x01010041144E382B9BA4418775E128E5F912D6</vt:lpwstr>
  </property>
  <property fmtid="{D5CDD505-2E9C-101B-9397-08002B2CF9AE}" pid="3" name="MediaServiceImageTags">
    <vt:lpwstr/>
  </property>
  <property fmtid="{D5CDD505-2E9C-101B-9397-08002B2CF9AE}" pid="4" name="_dlc_DocIdItemGuid">
    <vt:lpwstr>1996044e-f98c-4c38-ab94-2959499e22ef</vt:lpwstr>
  </property>
</Properties>
</file>